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 id="2147483695" r:id="rId2"/>
  </p:sldMasterIdLst>
  <p:notesMasterIdLst>
    <p:notesMasterId r:id="rId11"/>
  </p:notesMasterIdLst>
  <p:handoutMasterIdLst>
    <p:handoutMasterId r:id="rId12"/>
  </p:handoutMasterIdLst>
  <p:sldIdLst>
    <p:sldId id="256" r:id="rId3"/>
    <p:sldId id="298" r:id="rId4"/>
    <p:sldId id="283" r:id="rId5"/>
    <p:sldId id="304" r:id="rId6"/>
    <p:sldId id="303" r:id="rId7"/>
    <p:sldId id="305" r:id="rId8"/>
    <p:sldId id="302" r:id="rId9"/>
    <p:sldId id="287" r:id="rId10"/>
  </p:sldIdLst>
  <p:sldSz cx="9144000" cy="6858000" type="screen4x3"/>
  <p:notesSz cx="69977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ABF"/>
    <a:srgbClr val="FFFF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9" autoAdjust="0"/>
    <p:restoredTop sz="68827" autoAdjust="0"/>
  </p:normalViewPr>
  <p:slideViewPr>
    <p:cSldViewPr>
      <p:cViewPr varScale="1">
        <p:scale>
          <a:sx n="53" d="100"/>
          <a:sy n="53" d="100"/>
        </p:scale>
        <p:origin x="197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a:cs typeface="+mn-cs"/>
              </a:defRPr>
            </a:lvl1pPr>
          </a:lstStyle>
          <a:p>
            <a:pPr>
              <a:defRPr/>
            </a:pPr>
            <a:endParaRPr lang="en-US"/>
          </a:p>
        </p:txBody>
      </p:sp>
      <p:sp>
        <p:nvSpPr>
          <p:cNvPr id="39939"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cs typeface="+mn-cs"/>
              </a:defRPr>
            </a:lvl1pPr>
          </a:lstStyle>
          <a:p>
            <a:pPr>
              <a:defRPr/>
            </a:pPr>
            <a:endParaRPr lang="en-US"/>
          </a:p>
        </p:txBody>
      </p:sp>
      <p:sp>
        <p:nvSpPr>
          <p:cNvPr id="39940" name="Rectangle 4"/>
          <p:cNvSpPr>
            <a:spLocks noGrp="1" noChangeArrowheads="1"/>
          </p:cNvSpPr>
          <p:nvPr>
            <p:ph type="ftr" sz="quarter" idx="2"/>
          </p:nvPr>
        </p:nvSpPr>
        <p:spPr bwMode="auto">
          <a:xfrm>
            <a:off x="0" y="8818563"/>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a:cs typeface="+mn-cs"/>
              </a:defRPr>
            </a:lvl1pPr>
          </a:lstStyle>
          <a:p>
            <a:pPr>
              <a:defRPr/>
            </a:pPr>
            <a:endParaRPr lang="en-US"/>
          </a:p>
        </p:txBody>
      </p:sp>
      <p:sp>
        <p:nvSpPr>
          <p:cNvPr id="39941" name="Rectangle 5"/>
          <p:cNvSpPr>
            <a:spLocks noGrp="1" noChangeArrowheads="1"/>
          </p:cNvSpPr>
          <p:nvPr>
            <p:ph type="sldNum" sz="quarter" idx="3"/>
          </p:nvPr>
        </p:nvSpPr>
        <p:spPr bwMode="auto">
          <a:xfrm>
            <a:off x="3963988" y="8818563"/>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cs typeface="+mn-cs"/>
              </a:defRPr>
            </a:lvl1pPr>
          </a:lstStyle>
          <a:p>
            <a:pPr>
              <a:defRPr/>
            </a:pPr>
            <a:fld id="{E4F5A11F-F8D8-4B96-AFA4-7FB933319BE1}" type="slidenum">
              <a:rPr lang="en-US"/>
              <a:pPr>
                <a:defRPr/>
              </a:pPr>
              <a:t>‹#›</a:t>
            </a:fld>
            <a:endParaRPr lang="en-US"/>
          </a:p>
        </p:txBody>
      </p:sp>
    </p:spTree>
    <p:extLst>
      <p:ext uri="{BB962C8B-B14F-4D97-AF65-F5344CB8AC3E}">
        <p14:creationId xmlns:p14="http://schemas.microsoft.com/office/powerpoint/2010/main" val="1489083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a:cs typeface="+mn-cs"/>
              </a:defRPr>
            </a:lvl1pPr>
          </a:lstStyle>
          <a:p>
            <a:pPr>
              <a:defRPr/>
            </a:pPr>
            <a:endParaRPr lang="en-US"/>
          </a:p>
        </p:txBody>
      </p:sp>
      <p:sp>
        <p:nvSpPr>
          <p:cNvPr id="3075" name="Rectangle 3"/>
          <p:cNvSpPr>
            <a:spLocks noGrp="1" noChangeArrowheads="1"/>
          </p:cNvSpPr>
          <p:nvPr>
            <p:ph type="dt" idx="1"/>
          </p:nvPr>
        </p:nvSpPr>
        <p:spPr bwMode="auto">
          <a:xfrm>
            <a:off x="3965575"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cs typeface="+mn-cs"/>
              </a:defRPr>
            </a:lvl1pPr>
          </a:lstStyle>
          <a:p>
            <a:pPr>
              <a:defRPr/>
            </a:pPr>
            <a:endParaRPr lang="en-US"/>
          </a:p>
        </p:txBody>
      </p:sp>
      <p:sp>
        <p:nvSpPr>
          <p:cNvPr id="31748"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3450" y="4410075"/>
            <a:ext cx="5130800"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a:cs typeface="+mn-cs"/>
              </a:defRPr>
            </a:lvl1pPr>
          </a:lstStyle>
          <a:p>
            <a:pPr>
              <a:defRPr/>
            </a:pPr>
            <a:endParaRPr lang="en-US"/>
          </a:p>
        </p:txBody>
      </p:sp>
      <p:sp>
        <p:nvSpPr>
          <p:cNvPr id="3079" name="Rectangle 7"/>
          <p:cNvSpPr>
            <a:spLocks noGrp="1" noChangeArrowheads="1"/>
          </p:cNvSpPr>
          <p:nvPr>
            <p:ph type="sldNum" sz="quarter" idx="5"/>
          </p:nvPr>
        </p:nvSpPr>
        <p:spPr bwMode="auto">
          <a:xfrm>
            <a:off x="3965575"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cs typeface="+mn-cs"/>
              </a:defRPr>
            </a:lvl1pPr>
          </a:lstStyle>
          <a:p>
            <a:pPr>
              <a:defRPr/>
            </a:pPr>
            <a:fld id="{0B1C2996-1F2D-4228-A83B-92378E13212A}" type="slidenum">
              <a:rPr lang="en-US"/>
              <a:pPr>
                <a:defRPr/>
              </a:pPr>
              <a:t>‹#›</a:t>
            </a:fld>
            <a:endParaRPr lang="en-US"/>
          </a:p>
        </p:txBody>
      </p:sp>
    </p:spTree>
    <p:extLst>
      <p:ext uri="{BB962C8B-B14F-4D97-AF65-F5344CB8AC3E}">
        <p14:creationId xmlns:p14="http://schemas.microsoft.com/office/powerpoint/2010/main" val="4235146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F1E5F14-C767-4413-A460-365B48CFFDD5}" type="slidenum">
              <a:rPr lang="en-US" smtClean="0"/>
              <a:pPr/>
              <a:t>1</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r>
              <a:rPr lang="en-US" sz="1200" kern="1200" dirty="0">
                <a:solidFill>
                  <a:schemeClr val="tx1"/>
                </a:solidFill>
                <a:effectLst/>
                <a:latin typeface="Times New Roman" pitchFamily="18" charset="0"/>
                <a:ea typeface="+mn-ea"/>
                <a:cs typeface="+mn-cs"/>
              </a:rPr>
              <a:t>Research indicates that more and more higher education institutions are expanding their online course offerings, particularly at </a:t>
            </a:r>
            <a:r>
              <a:rPr lang="en-US" sz="1200" u="sng" kern="1200" dirty="0">
                <a:solidFill>
                  <a:schemeClr val="tx1"/>
                </a:solidFill>
                <a:effectLst/>
                <a:latin typeface="Times New Roman" pitchFamily="18" charset="0"/>
                <a:ea typeface="+mn-ea"/>
                <a:cs typeface="+mn-cs"/>
              </a:rPr>
              <a:t>the graduate</a:t>
            </a:r>
            <a:r>
              <a:rPr lang="en-US" sz="1200" kern="1200" dirty="0">
                <a:solidFill>
                  <a:schemeClr val="tx1"/>
                </a:solidFill>
                <a:effectLst/>
                <a:latin typeface="Times New Roman" pitchFamily="18" charset="0"/>
                <a:ea typeface="+mn-ea"/>
                <a:cs typeface="+mn-cs"/>
              </a:rPr>
              <a:t> level. Given that the graduate students are at a distance, geographically and temporally, and that knowledge and relationships are being constructed through technology, it is important to know what impact this mode of delivery has or had on the proportional representation of students of color. In this presentation, we address a singular research question: Is online degree attainment more accessible for graduate students of color?</a:t>
            </a:r>
          </a:p>
          <a:p>
            <a:r>
              <a:rPr lang="en-US" sz="1200" kern="1200" dirty="0">
                <a:solidFill>
                  <a:schemeClr val="tx1"/>
                </a:solidFill>
                <a:effectLst/>
                <a:latin typeface="Times New Roman" pitchFamily="18" charset="0"/>
                <a:ea typeface="+mn-ea"/>
                <a:cs typeface="+mn-cs"/>
              </a:rPr>
              <a:t> </a:t>
            </a:r>
          </a:p>
          <a:p>
            <a:r>
              <a:rPr lang="en-US" sz="1200" kern="1200" dirty="0">
                <a:solidFill>
                  <a:schemeClr val="tx1"/>
                </a:solidFill>
                <a:effectLst/>
                <a:latin typeface="Times New Roman" pitchFamily="18" charset="0"/>
                <a:ea typeface="+mn-ea"/>
                <a:cs typeface="+mn-cs"/>
              </a:rPr>
              <a:t>The purpose of this research is to determine whether online learning enhances minority participation in education leadership graduate programs toward degree attainment. The research will also investigate factors that contribute to the success of graduates in the program through an examination of race, gender, major/licensure, grades, and career placement of graduates regarding program completion. Ultimately, we posit that online education degree attainment is more accessible to graduate students of color and therefore, can be an avenue to train, recruit and retain more people of color into the varied education professions.</a:t>
            </a:r>
          </a:p>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4A951D-65A6-401D-B492-C522A27B9C1B}" type="slidenum">
              <a:rPr lang="en-US" smtClean="0">
                <a:solidFill>
                  <a:prstClr val="black"/>
                </a:solidFill>
              </a:rPr>
              <a:pPr/>
              <a:t>2</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pPr>
              <a:defRPr/>
            </a:pPr>
            <a:fld id="{0B1C2996-1F2D-4228-A83B-92378E13212A}"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379FDDDE-F238-4B3C-85D0-20D836A42490}" type="slidenum">
              <a:rPr lang="en-US" smtClean="0">
                <a:latin typeface="Arial" charset="0"/>
              </a:rPr>
              <a:pPr/>
              <a:t>4</a:t>
            </a:fld>
            <a:endParaRPr lang="en-US">
              <a:latin typeface="Arial" charset="0"/>
            </a:endParaRPr>
          </a:p>
        </p:txBody>
      </p:sp>
      <p:sp>
        <p:nvSpPr>
          <p:cNvPr id="33795" name="Rectangle 1026"/>
          <p:cNvSpPr>
            <a:spLocks noGrp="1" noRot="1" noChangeAspect="1" noChangeArrowheads="1" noTextEdit="1"/>
          </p:cNvSpPr>
          <p:nvPr>
            <p:ph type="sldImg"/>
          </p:nvPr>
        </p:nvSpPr>
        <p:spPr>
          <a:ln/>
        </p:spPr>
      </p:sp>
      <p:sp>
        <p:nvSpPr>
          <p:cNvPr id="33796" name="Rectangle 1027"/>
          <p:cNvSpPr>
            <a:spLocks noGrp="1" noChangeArrowheads="1"/>
          </p:cNvSpPr>
          <p:nvPr>
            <p:ph type="body" idx="1"/>
          </p:nvPr>
        </p:nvSpPr>
        <p:spPr>
          <a:noFill/>
          <a:ln/>
        </p:spPr>
        <p:txBody>
          <a:bodyPr/>
          <a:lstStyle/>
          <a:p>
            <a:pPr eaLnBrk="1" hangingPunct="1"/>
            <a:endParaRPr lang="en-US" b="1" dirty="0">
              <a:latin typeface="Arial" charset="0"/>
            </a:endParaRPr>
          </a:p>
        </p:txBody>
      </p:sp>
    </p:spTree>
    <p:extLst>
      <p:ext uri="{BB962C8B-B14F-4D97-AF65-F5344CB8AC3E}">
        <p14:creationId xmlns:p14="http://schemas.microsoft.com/office/powerpoint/2010/main" val="1942763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dirty="0">
              <a:latin typeface="Arial" charset="0"/>
            </a:endParaRPr>
          </a:p>
        </p:txBody>
      </p:sp>
      <p:sp>
        <p:nvSpPr>
          <p:cNvPr id="31748" name="Slide Number Placeholder 3"/>
          <p:cNvSpPr>
            <a:spLocks noGrp="1"/>
          </p:cNvSpPr>
          <p:nvPr>
            <p:ph type="sldNum" sz="quarter" idx="5"/>
          </p:nvPr>
        </p:nvSpPr>
        <p:spPr>
          <a:noFill/>
        </p:spPr>
        <p:txBody>
          <a:bodyPr/>
          <a:lstStyle/>
          <a:p>
            <a:fld id="{89F06C1F-711B-49C5-852F-AF45EC7D6873}" type="slidenum">
              <a:rPr lang="en-US" smtClean="0">
                <a:latin typeface="Arial" charset="0"/>
              </a:rPr>
              <a:pPr/>
              <a:t>5</a:t>
            </a:fld>
            <a:endParaRPr lang="en-US">
              <a:latin typeface="Arial" charset="0"/>
            </a:endParaRPr>
          </a:p>
        </p:txBody>
      </p:sp>
    </p:spTree>
    <p:extLst>
      <p:ext uri="{BB962C8B-B14F-4D97-AF65-F5344CB8AC3E}">
        <p14:creationId xmlns:p14="http://schemas.microsoft.com/office/powerpoint/2010/main" val="392582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B1C2996-1F2D-4228-A83B-92378E13212A}" type="slidenum">
              <a:rPr lang="en-US" smtClean="0"/>
              <a:pPr>
                <a:defRPr/>
              </a:pPr>
              <a:t>6</a:t>
            </a:fld>
            <a:endParaRPr lang="en-US"/>
          </a:p>
        </p:txBody>
      </p:sp>
    </p:spTree>
    <p:extLst>
      <p:ext uri="{BB962C8B-B14F-4D97-AF65-F5344CB8AC3E}">
        <p14:creationId xmlns:p14="http://schemas.microsoft.com/office/powerpoint/2010/main" val="3390504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dirty="0">
              <a:latin typeface="Arial" charset="0"/>
            </a:endParaRPr>
          </a:p>
        </p:txBody>
      </p:sp>
      <p:sp>
        <p:nvSpPr>
          <p:cNvPr id="38916" name="Slide Number Placeholder 3"/>
          <p:cNvSpPr>
            <a:spLocks noGrp="1"/>
          </p:cNvSpPr>
          <p:nvPr>
            <p:ph type="sldNum" sz="quarter" idx="5"/>
          </p:nvPr>
        </p:nvSpPr>
        <p:spPr>
          <a:noFill/>
        </p:spPr>
        <p:txBody>
          <a:bodyPr/>
          <a:lstStyle/>
          <a:p>
            <a:fld id="{993FB10D-DACB-4758-821D-94A23D94C6E5}" type="slidenum">
              <a:rPr lang="en-US" smtClean="0">
                <a:latin typeface="Arial" charset="0"/>
              </a:rPr>
              <a:pPr/>
              <a:t>7</a:t>
            </a:fld>
            <a:endParaRPr lang="en-US">
              <a:latin typeface="Arial" charset="0"/>
            </a:endParaRPr>
          </a:p>
        </p:txBody>
      </p:sp>
    </p:spTree>
    <p:extLst>
      <p:ext uri="{BB962C8B-B14F-4D97-AF65-F5344CB8AC3E}">
        <p14:creationId xmlns:p14="http://schemas.microsoft.com/office/powerpoint/2010/main" val="3961175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B1C2996-1F2D-4228-A83B-92378E13212A}" type="slidenum">
              <a:rPr lang="en-US" smtClean="0"/>
              <a:pPr>
                <a:defRPr/>
              </a:pPr>
              <a:t>8</a:t>
            </a:fld>
            <a:endParaRPr lang="en-US"/>
          </a:p>
        </p:txBody>
      </p:sp>
    </p:spTree>
    <p:extLst>
      <p:ext uri="{BB962C8B-B14F-4D97-AF65-F5344CB8AC3E}">
        <p14:creationId xmlns:p14="http://schemas.microsoft.com/office/powerpoint/2010/main" val="763456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Same Side Corner Rectangle 3"/>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ound Same Side Corner Rectangle 4"/>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Rectangle 1"/>
          <p:cNvSpPr>
            <a:spLocks noGrp="1"/>
          </p:cNvSpPr>
          <p:nvPr>
            <p:ph type="ctrTitle"/>
          </p:nvPr>
        </p:nvSpPr>
        <p:spPr>
          <a:xfrm>
            <a:off x="609600" y="533400"/>
            <a:ext cx="7924800" cy="3886201"/>
          </a:xfrm>
        </p:spPr>
        <p:txBody>
          <a:bodyPr>
            <a:normAutofit/>
          </a:bodyPr>
          <a:lstStyle>
            <a:lvl1pPr algn="ctr">
              <a:defRPr sz="4800">
                <a:effectLst/>
              </a:defRPr>
            </a:lvl1pPr>
          </a:lstStyle>
          <a:p>
            <a:r>
              <a:rPr lang="en-US"/>
              <a:t>Click to edit Master title style</a:t>
            </a:r>
            <a:endParaRPr lang="en-US" dirty="0"/>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Rectangle 5"/>
          <p:cNvSpPr>
            <a:spLocks noGrp="1"/>
          </p:cNvSpPr>
          <p:nvPr>
            <p:ph type="dt" sz="half" idx="10"/>
          </p:nvPr>
        </p:nvSpPr>
        <p:spPr>
          <a:xfrm>
            <a:off x="228600" y="6553200"/>
            <a:ext cx="2133600" cy="287338"/>
          </a:xfrm>
        </p:spPr>
        <p:txBody>
          <a:bodyPr/>
          <a:lstStyle>
            <a:lvl1pPr>
              <a:defRPr/>
            </a:lvl1pPr>
          </a:lstStyle>
          <a:p>
            <a:pPr>
              <a:defRPr/>
            </a:pPr>
            <a:fld id="{A3E65C52-0583-4849-9521-559ABBAE7EF6}" type="datetimeFigureOut">
              <a:rPr lang="en-US"/>
              <a:pPr>
                <a:defRPr/>
              </a:pPr>
              <a:t>2/27/2020</a:t>
            </a:fld>
            <a:endParaRPr lang="en-US"/>
          </a:p>
        </p:txBody>
      </p:sp>
      <p:sp>
        <p:nvSpPr>
          <p:cNvPr id="7" name="Rectangle 6"/>
          <p:cNvSpPr>
            <a:spLocks noGrp="1"/>
          </p:cNvSpPr>
          <p:nvPr>
            <p:ph type="ftr" sz="quarter" idx="11"/>
          </p:nvPr>
        </p:nvSpPr>
        <p:spPr>
          <a:xfrm>
            <a:off x="2895600" y="6553200"/>
            <a:ext cx="3429000" cy="287338"/>
          </a:xfrm>
        </p:spPr>
        <p:txBody>
          <a:bodyPr/>
          <a:lstStyle>
            <a:lvl1pPr>
              <a:defRPr smtClean="0"/>
            </a:lvl1pPr>
          </a:lstStyle>
          <a:p>
            <a:pPr>
              <a:defRPr/>
            </a:pPr>
            <a:r>
              <a:rPr lang="en-US"/>
              <a:t>www.brainybetty.com</a:t>
            </a:r>
          </a:p>
        </p:txBody>
      </p:sp>
      <p:sp>
        <p:nvSpPr>
          <p:cNvPr id="8" name="Rectangle 7"/>
          <p:cNvSpPr>
            <a:spLocks noGrp="1"/>
          </p:cNvSpPr>
          <p:nvPr>
            <p:ph type="sldNum" sz="quarter" idx="12"/>
          </p:nvPr>
        </p:nvSpPr>
        <p:spPr>
          <a:xfrm>
            <a:off x="6858000" y="6553200"/>
            <a:ext cx="2057400" cy="287338"/>
          </a:xfrm>
        </p:spPr>
        <p:txBody>
          <a:bodyPr/>
          <a:lstStyle>
            <a:lvl1pPr>
              <a:defRPr/>
            </a:lvl1pPr>
          </a:lstStyle>
          <a:p>
            <a:pPr>
              <a:defRPr/>
            </a:pPr>
            <a:fld id="{58B8604C-F076-4F64-BC35-1798A065188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Click to edit Master title style</a:t>
            </a:r>
          </a:p>
        </p:txBody>
      </p:sp>
      <p:sp>
        <p:nvSpPr>
          <p:cNvPr id="3" name="Rectangle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type="dt" sz="half" idx="10"/>
          </p:nvPr>
        </p:nvSpPr>
        <p:spPr/>
        <p:txBody>
          <a:bodyPr/>
          <a:lstStyle>
            <a:lvl1pPr>
              <a:defRPr/>
            </a:lvl1pPr>
          </a:lstStyle>
          <a:p>
            <a:pPr>
              <a:defRPr/>
            </a:pPr>
            <a:fld id="{1CE5E827-990D-463D-B6A6-DB8EF8FBAFDA}" type="datetimeFigureOut">
              <a:rPr lang="en-US"/>
              <a:pPr>
                <a:defRPr/>
              </a:pPr>
              <a:t>2/27/2020</a:t>
            </a:fld>
            <a:endParaRPr lang="en-US"/>
          </a:p>
        </p:txBody>
      </p:sp>
      <p:sp>
        <p:nvSpPr>
          <p:cNvPr id="5" name="Rectangle 4"/>
          <p:cNvSpPr>
            <a:spLocks noGrp="1"/>
          </p:cNvSpPr>
          <p:nvPr>
            <p:ph type="ftr" sz="quarter" idx="11"/>
          </p:nvPr>
        </p:nvSpPr>
        <p:spPr/>
        <p:txBody>
          <a:bodyPr/>
          <a:lstStyle>
            <a:lvl1pPr>
              <a:defRPr/>
            </a:lvl1pPr>
          </a:lstStyle>
          <a:p>
            <a:pPr>
              <a:defRPr/>
            </a:pPr>
            <a:endParaRPr lang="en-US"/>
          </a:p>
        </p:txBody>
      </p:sp>
      <p:sp>
        <p:nvSpPr>
          <p:cNvPr id="6" name="Rectangle 5"/>
          <p:cNvSpPr>
            <a:spLocks noGrp="1"/>
          </p:cNvSpPr>
          <p:nvPr>
            <p:ph type="sldNum" sz="quarter" idx="12"/>
          </p:nvPr>
        </p:nvSpPr>
        <p:spPr/>
        <p:txBody>
          <a:bodyPr/>
          <a:lstStyle>
            <a:lvl1pPr>
              <a:defRPr/>
            </a:lvl1pPr>
          </a:lstStyle>
          <a:p>
            <a:pPr>
              <a:defRPr/>
            </a:pPr>
            <a:fld id="{61601F4F-8B39-4253-B793-34E642D7546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ound Same Side Corner Rectangle 3"/>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5" name="Straight Connector 4"/>
          <p:cNvCxnSpPr/>
          <p:nvPr/>
        </p:nvCxnSpPr>
        <p:spPr>
          <a:xfrm>
            <a:off x="228600" y="6529388"/>
            <a:ext cx="8686800" cy="1587"/>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p:nvSpPr>
          <p:cNvPr id="3" name="Rectangle 2"/>
          <p:cNvSpPr>
            <a:spLocks noGrp="1"/>
          </p:cNvSpPr>
          <p:nvPr>
            <p:ph type="body" orient="vert" idx="1"/>
          </p:nvPr>
        </p:nvSpPr>
        <p:spPr>
          <a:xfrm>
            <a:off x="457200" y="274638"/>
            <a:ext cx="6400800" cy="60499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n-US"/>
              <a:t>Click to edit Master title style</a:t>
            </a:r>
            <a:endParaRPr lang="en-US" dirty="0"/>
          </a:p>
        </p:txBody>
      </p:sp>
      <p:sp>
        <p:nvSpPr>
          <p:cNvPr id="6" name="Rectangle 5"/>
          <p:cNvSpPr>
            <a:spLocks noGrp="1"/>
          </p:cNvSpPr>
          <p:nvPr>
            <p:ph type="dt" sz="half" idx="10"/>
          </p:nvPr>
        </p:nvSpPr>
        <p:spPr/>
        <p:txBody>
          <a:bodyPr/>
          <a:lstStyle>
            <a:lvl1pPr>
              <a:defRPr/>
            </a:lvl1pPr>
          </a:lstStyle>
          <a:p>
            <a:pPr>
              <a:defRPr/>
            </a:pPr>
            <a:fld id="{32DEB10A-660E-4E98-A99A-A519BB418C5E}" type="datetimeFigureOut">
              <a:rPr lang="en-US"/>
              <a:pPr>
                <a:defRPr/>
              </a:pPr>
              <a:t>2/27/2020</a:t>
            </a:fld>
            <a:endParaRPr lang="en-US"/>
          </a:p>
        </p:txBody>
      </p:sp>
      <p:sp>
        <p:nvSpPr>
          <p:cNvPr id="7" name="Rectangle 6"/>
          <p:cNvSpPr>
            <a:spLocks noGrp="1"/>
          </p:cNvSpPr>
          <p:nvPr>
            <p:ph type="ftr" sz="quarter" idx="11"/>
          </p:nvPr>
        </p:nvSpPr>
        <p:spPr/>
        <p:txBody>
          <a:bodyPr/>
          <a:lstStyle>
            <a:lvl1pPr>
              <a:defRPr/>
            </a:lvl1pPr>
          </a:lstStyle>
          <a:p>
            <a:pPr>
              <a:defRPr/>
            </a:pPr>
            <a:endParaRPr lang="en-US"/>
          </a:p>
        </p:txBody>
      </p:sp>
      <p:sp>
        <p:nvSpPr>
          <p:cNvPr id="8" name="Rectangle 7"/>
          <p:cNvSpPr>
            <a:spLocks noGrp="1"/>
          </p:cNvSpPr>
          <p:nvPr>
            <p:ph type="sldNum" sz="quarter" idx="12"/>
          </p:nvPr>
        </p:nvSpPr>
        <p:spPr/>
        <p:txBody>
          <a:bodyPr/>
          <a:lstStyle>
            <a:lvl1pPr>
              <a:defRPr/>
            </a:lvl1pPr>
          </a:lstStyle>
          <a:p>
            <a:pPr>
              <a:defRPr/>
            </a:pPr>
            <a:fld id="{9C0CEE0D-87A9-4825-95AA-A545D8CAA68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357B890-E3F7-4631-AEFE-3EFF018428C7}" type="datetimeFigureOut">
              <a:rPr lang="en-US" smtClean="0">
                <a:solidFill>
                  <a:prstClr val="black">
                    <a:tint val="75000"/>
                  </a:prstClr>
                </a:solidFill>
              </a:rPr>
              <a:pPr/>
              <a:t>2/27/2020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0C45477-2B6E-4744-90CE-20C289EC27F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34920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57B890-E3F7-4631-AEFE-3EFF018428C7}" type="datetimeFigureOut">
              <a:rPr lang="en-US" smtClean="0">
                <a:solidFill>
                  <a:prstClr val="black">
                    <a:tint val="75000"/>
                  </a:prstClr>
                </a:solidFill>
              </a:rPr>
              <a:pPr/>
              <a:t>2/27/2020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0C45477-2B6E-4744-90CE-20C289EC27F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66980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57B890-E3F7-4631-AEFE-3EFF018428C7}" type="datetimeFigureOut">
              <a:rPr lang="en-US" smtClean="0">
                <a:solidFill>
                  <a:prstClr val="black">
                    <a:tint val="75000"/>
                  </a:prstClr>
                </a:solidFill>
              </a:rPr>
              <a:pPr/>
              <a:t>2/27/2020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0C45477-2B6E-4744-90CE-20C289EC27F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25501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57B890-E3F7-4631-AEFE-3EFF018428C7}" type="datetimeFigureOut">
              <a:rPr lang="en-US" smtClean="0">
                <a:solidFill>
                  <a:prstClr val="black">
                    <a:tint val="75000"/>
                  </a:prstClr>
                </a:solidFill>
              </a:rPr>
              <a:pPr/>
              <a:t>2/27/2020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0C45477-2B6E-4744-90CE-20C289EC27F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28173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57B890-E3F7-4631-AEFE-3EFF018428C7}" type="datetimeFigureOut">
              <a:rPr lang="en-US" smtClean="0">
                <a:solidFill>
                  <a:prstClr val="black">
                    <a:tint val="75000"/>
                  </a:prstClr>
                </a:solidFill>
              </a:rPr>
              <a:pPr/>
              <a:t>2/27/2020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70C45477-2B6E-4744-90CE-20C289EC27F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1014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57B890-E3F7-4631-AEFE-3EFF018428C7}" type="datetimeFigureOut">
              <a:rPr lang="en-US" smtClean="0">
                <a:solidFill>
                  <a:prstClr val="black">
                    <a:tint val="75000"/>
                  </a:prstClr>
                </a:solidFill>
              </a:rPr>
              <a:pPr/>
              <a:t>2/27/2020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70C45477-2B6E-4744-90CE-20C289EC27F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878718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57B890-E3F7-4631-AEFE-3EFF018428C7}" type="datetimeFigureOut">
              <a:rPr lang="en-US" smtClean="0">
                <a:solidFill>
                  <a:prstClr val="black">
                    <a:tint val="75000"/>
                  </a:prstClr>
                </a:solidFill>
              </a:rPr>
              <a:pPr/>
              <a:t>2/27/2020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70C45477-2B6E-4744-90CE-20C289EC27F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960672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57B890-E3F7-4631-AEFE-3EFF018428C7}" type="datetimeFigureOut">
              <a:rPr lang="en-US" smtClean="0">
                <a:solidFill>
                  <a:prstClr val="black">
                    <a:tint val="75000"/>
                  </a:prstClr>
                </a:solidFill>
              </a:rPr>
              <a:pPr/>
              <a:t>2/27/2020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0C45477-2B6E-4744-90CE-20C289EC27F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93627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Click to edit Master title style</a:t>
            </a:r>
            <a:endParaRPr lang="en-US" dirty="0"/>
          </a:p>
        </p:txBody>
      </p:sp>
      <p:sp>
        <p:nvSpPr>
          <p:cNvPr id="3" name="Rectangle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type="dt" sz="half" idx="10"/>
          </p:nvPr>
        </p:nvSpPr>
        <p:spPr/>
        <p:txBody>
          <a:bodyPr/>
          <a:lstStyle>
            <a:lvl1pPr>
              <a:defRPr/>
            </a:lvl1pPr>
          </a:lstStyle>
          <a:p>
            <a:pPr>
              <a:defRPr/>
            </a:pPr>
            <a:fld id="{7F662843-DDA3-43DB-830C-32EFDB494557}" type="datetimeFigureOut">
              <a:rPr lang="en-US"/>
              <a:pPr>
                <a:defRPr/>
              </a:pPr>
              <a:t>2/27/2020</a:t>
            </a:fld>
            <a:endParaRPr lang="en-US"/>
          </a:p>
        </p:txBody>
      </p:sp>
      <p:sp>
        <p:nvSpPr>
          <p:cNvPr id="5" name="Rectangle 4"/>
          <p:cNvSpPr>
            <a:spLocks noGrp="1"/>
          </p:cNvSpPr>
          <p:nvPr>
            <p:ph type="ftr" sz="quarter" idx="11"/>
          </p:nvPr>
        </p:nvSpPr>
        <p:spPr/>
        <p:txBody>
          <a:bodyPr/>
          <a:lstStyle>
            <a:lvl1pPr>
              <a:defRPr/>
            </a:lvl1pPr>
          </a:lstStyle>
          <a:p>
            <a:pPr>
              <a:defRPr/>
            </a:pPr>
            <a:endParaRPr lang="en-US"/>
          </a:p>
        </p:txBody>
      </p:sp>
      <p:sp>
        <p:nvSpPr>
          <p:cNvPr id="6" name="Rectangle 5"/>
          <p:cNvSpPr>
            <a:spLocks noGrp="1"/>
          </p:cNvSpPr>
          <p:nvPr>
            <p:ph type="sldNum" sz="quarter" idx="12"/>
          </p:nvPr>
        </p:nvSpPr>
        <p:spPr/>
        <p:txBody>
          <a:bodyPr/>
          <a:lstStyle>
            <a:lvl1pPr>
              <a:defRPr/>
            </a:lvl1pPr>
          </a:lstStyle>
          <a:p>
            <a:pPr>
              <a:defRPr/>
            </a:pPr>
            <a:fld id="{209749E0-5D4E-4787-A472-8ADC955D259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57B890-E3F7-4631-AEFE-3EFF018428C7}" type="datetimeFigureOut">
              <a:rPr lang="en-US" smtClean="0">
                <a:solidFill>
                  <a:prstClr val="black">
                    <a:tint val="75000"/>
                  </a:prstClr>
                </a:solidFill>
              </a:rPr>
              <a:pPr/>
              <a:t>2/27/2020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0C45477-2B6E-4744-90CE-20C289EC27F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266306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57B890-E3F7-4631-AEFE-3EFF018428C7}" type="datetimeFigureOut">
              <a:rPr lang="en-US" smtClean="0">
                <a:solidFill>
                  <a:prstClr val="black">
                    <a:tint val="75000"/>
                  </a:prstClr>
                </a:solidFill>
              </a:rPr>
              <a:pPr/>
              <a:t>2/27/2020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0C45477-2B6E-4744-90CE-20C289EC27F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453927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57B890-E3F7-4631-AEFE-3EFF018428C7}" type="datetimeFigureOut">
              <a:rPr lang="en-US" smtClean="0">
                <a:solidFill>
                  <a:prstClr val="black">
                    <a:tint val="75000"/>
                  </a:prstClr>
                </a:solidFill>
              </a:rPr>
              <a:pPr/>
              <a:t>2/27/2020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0C45477-2B6E-4744-90CE-20C289EC27F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83529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 Same Side Corner Rectangle 3"/>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ound Same Side Corner Rectangle 4"/>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Rectangle 1"/>
          <p:cNvSpPr>
            <a:spLocks noGrp="1"/>
          </p:cNvSpPr>
          <p:nvPr>
            <p:ph type="title"/>
          </p:nvPr>
        </p:nvSpPr>
        <p:spPr>
          <a:xfrm>
            <a:off x="685800" y="838200"/>
            <a:ext cx="7772400" cy="4191000"/>
          </a:xfrm>
        </p:spPr>
        <p:txBody>
          <a:bodyPr/>
          <a:lstStyle>
            <a:lvl1pPr algn="ctr">
              <a:defRPr sz="4800" b="0" cap="none" baseline="0">
                <a:solidFill>
                  <a:schemeClr val="bg2"/>
                </a:solidFill>
                <a:effectLst/>
              </a:defRPr>
            </a:lvl1pPr>
          </a:lstStyle>
          <a:p>
            <a:r>
              <a:rPr lang="en-US"/>
              <a:t>Click to edit Master title style</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Rectangle 5"/>
          <p:cNvSpPr>
            <a:spLocks noGrp="1"/>
          </p:cNvSpPr>
          <p:nvPr>
            <p:ph type="dt" sz="half" idx="10"/>
          </p:nvPr>
        </p:nvSpPr>
        <p:spPr/>
        <p:txBody>
          <a:bodyPr/>
          <a:lstStyle>
            <a:lvl1pPr>
              <a:defRPr/>
            </a:lvl1pPr>
          </a:lstStyle>
          <a:p>
            <a:pPr>
              <a:defRPr/>
            </a:pPr>
            <a:fld id="{4D911C57-224D-4113-AEDD-8C96DF3FE188}" type="datetimeFigureOut">
              <a:rPr lang="en-US"/>
              <a:pPr>
                <a:defRPr/>
              </a:pPr>
              <a:t>2/27/2020</a:t>
            </a:fld>
            <a:endParaRPr lang="en-US"/>
          </a:p>
        </p:txBody>
      </p:sp>
      <p:sp>
        <p:nvSpPr>
          <p:cNvPr id="7" name="Rectangle 6"/>
          <p:cNvSpPr>
            <a:spLocks noGrp="1"/>
          </p:cNvSpPr>
          <p:nvPr>
            <p:ph type="ftr" sz="quarter" idx="11"/>
          </p:nvPr>
        </p:nvSpPr>
        <p:spPr/>
        <p:txBody>
          <a:bodyPr/>
          <a:lstStyle>
            <a:lvl1pPr>
              <a:defRPr/>
            </a:lvl1pPr>
          </a:lstStyle>
          <a:p>
            <a:pPr>
              <a:defRPr/>
            </a:pPr>
            <a:endParaRPr lang="en-US"/>
          </a:p>
        </p:txBody>
      </p:sp>
      <p:sp>
        <p:nvSpPr>
          <p:cNvPr id="8" name="Rectangle 7"/>
          <p:cNvSpPr>
            <a:spLocks noGrp="1"/>
          </p:cNvSpPr>
          <p:nvPr>
            <p:ph type="sldNum" sz="quarter" idx="12"/>
          </p:nvPr>
        </p:nvSpPr>
        <p:spPr/>
        <p:txBody>
          <a:bodyPr/>
          <a:lstStyle>
            <a:lvl1pPr>
              <a:defRPr/>
            </a:lvl1pPr>
          </a:lstStyle>
          <a:p>
            <a:pPr>
              <a:defRPr/>
            </a:pPr>
            <a:fld id="{5A9AA43E-38DA-4937-902F-AB2B9F70E8C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Click to edit Master title style</a:t>
            </a:r>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p:cNvSpPr>
          <p:nvPr>
            <p:ph type="dt" sz="half" idx="10"/>
          </p:nvPr>
        </p:nvSpPr>
        <p:spPr/>
        <p:txBody>
          <a:bodyPr/>
          <a:lstStyle>
            <a:lvl1pPr>
              <a:defRPr/>
            </a:lvl1pPr>
          </a:lstStyle>
          <a:p>
            <a:pPr>
              <a:defRPr/>
            </a:pPr>
            <a:fld id="{4D53997F-DC5A-4437-8562-0A4802C8DB5C}" type="datetimeFigureOut">
              <a:rPr lang="en-US"/>
              <a:pPr>
                <a:defRPr/>
              </a:pPr>
              <a:t>2/27/2020</a:t>
            </a:fld>
            <a:endParaRPr lang="en-US"/>
          </a:p>
        </p:txBody>
      </p:sp>
      <p:sp>
        <p:nvSpPr>
          <p:cNvPr id="6" name="Rectangle 5"/>
          <p:cNvSpPr>
            <a:spLocks noGrp="1"/>
          </p:cNvSpPr>
          <p:nvPr>
            <p:ph type="ftr" sz="quarter" idx="11"/>
          </p:nvPr>
        </p:nvSpPr>
        <p:spPr/>
        <p:txBody>
          <a:bodyPr/>
          <a:lstStyle>
            <a:lvl1pPr>
              <a:defRPr/>
            </a:lvl1pPr>
          </a:lstStyle>
          <a:p>
            <a:pPr>
              <a:defRPr/>
            </a:pPr>
            <a:endParaRPr lang="en-US"/>
          </a:p>
        </p:txBody>
      </p:sp>
      <p:sp>
        <p:nvSpPr>
          <p:cNvPr id="7" name="Rectangle 6"/>
          <p:cNvSpPr>
            <a:spLocks noGrp="1"/>
          </p:cNvSpPr>
          <p:nvPr>
            <p:ph type="sldNum" sz="quarter" idx="12"/>
          </p:nvPr>
        </p:nvSpPr>
        <p:spPr/>
        <p:txBody>
          <a:bodyPr/>
          <a:lstStyle>
            <a:lvl1pPr>
              <a:defRPr/>
            </a:lvl1pPr>
          </a:lstStyle>
          <a:p>
            <a:pPr>
              <a:defRPr/>
            </a:pPr>
            <a:fld id="{F1F79EBE-E65B-4742-8A11-7CBFC35ED74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n-US"/>
              <a:t>Click to edit Master title style</a:t>
            </a:r>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a:spLocks noGrp="1"/>
          </p:cNvSpPr>
          <p:nvPr>
            <p:ph type="dt" sz="half" idx="10"/>
          </p:nvPr>
        </p:nvSpPr>
        <p:spPr/>
        <p:txBody>
          <a:bodyPr/>
          <a:lstStyle>
            <a:lvl1pPr>
              <a:defRPr/>
            </a:lvl1pPr>
          </a:lstStyle>
          <a:p>
            <a:pPr>
              <a:defRPr/>
            </a:pPr>
            <a:fld id="{092BFD35-5FF7-45DB-9FE1-5154A1C28F9E}" type="datetimeFigureOut">
              <a:rPr lang="en-US"/>
              <a:pPr>
                <a:defRPr/>
              </a:pPr>
              <a:t>2/27/2020</a:t>
            </a:fld>
            <a:endParaRPr lang="en-US"/>
          </a:p>
        </p:txBody>
      </p:sp>
      <p:sp>
        <p:nvSpPr>
          <p:cNvPr id="8" name="Rectangle 7"/>
          <p:cNvSpPr>
            <a:spLocks noGrp="1"/>
          </p:cNvSpPr>
          <p:nvPr>
            <p:ph type="ftr" sz="quarter" idx="11"/>
          </p:nvPr>
        </p:nvSpPr>
        <p:spPr/>
        <p:txBody>
          <a:bodyPr/>
          <a:lstStyle>
            <a:lvl1pPr>
              <a:defRPr/>
            </a:lvl1pPr>
          </a:lstStyle>
          <a:p>
            <a:pPr>
              <a:defRPr/>
            </a:pPr>
            <a:endParaRPr lang="en-US"/>
          </a:p>
        </p:txBody>
      </p:sp>
      <p:sp>
        <p:nvSpPr>
          <p:cNvPr id="9" name="Rectangle 8"/>
          <p:cNvSpPr>
            <a:spLocks noGrp="1"/>
          </p:cNvSpPr>
          <p:nvPr>
            <p:ph type="sldNum" sz="quarter" idx="12"/>
          </p:nvPr>
        </p:nvSpPr>
        <p:spPr/>
        <p:txBody>
          <a:bodyPr/>
          <a:lstStyle>
            <a:lvl1pPr>
              <a:defRPr/>
            </a:lvl1pPr>
          </a:lstStyle>
          <a:p>
            <a:pPr>
              <a:defRPr/>
            </a:pPr>
            <a:fld id="{6E423060-C951-4A3A-A0A8-D16A3820F1E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Click to edit Master title style</a:t>
            </a:r>
          </a:p>
        </p:txBody>
      </p:sp>
      <p:sp>
        <p:nvSpPr>
          <p:cNvPr id="3" name="Rectangle 2"/>
          <p:cNvSpPr>
            <a:spLocks noGrp="1"/>
          </p:cNvSpPr>
          <p:nvPr>
            <p:ph type="dt" sz="half" idx="10"/>
          </p:nvPr>
        </p:nvSpPr>
        <p:spPr/>
        <p:txBody>
          <a:bodyPr/>
          <a:lstStyle>
            <a:lvl1pPr>
              <a:defRPr/>
            </a:lvl1pPr>
          </a:lstStyle>
          <a:p>
            <a:pPr>
              <a:defRPr/>
            </a:pPr>
            <a:fld id="{AAC76080-EA46-49C1-86B0-A5E314003482}" type="datetimeFigureOut">
              <a:rPr lang="en-US"/>
              <a:pPr>
                <a:defRPr/>
              </a:pPr>
              <a:t>2/27/2020</a:t>
            </a:fld>
            <a:endParaRPr lang="en-US"/>
          </a:p>
        </p:txBody>
      </p:sp>
      <p:sp>
        <p:nvSpPr>
          <p:cNvPr id="4" name="Rectangle 3"/>
          <p:cNvSpPr>
            <a:spLocks noGrp="1"/>
          </p:cNvSpPr>
          <p:nvPr>
            <p:ph type="ftr" sz="quarter" idx="11"/>
          </p:nvPr>
        </p:nvSpPr>
        <p:spPr/>
        <p:txBody>
          <a:bodyPr/>
          <a:lstStyle>
            <a:lvl1pPr>
              <a:defRPr/>
            </a:lvl1pPr>
          </a:lstStyle>
          <a:p>
            <a:pPr>
              <a:defRPr/>
            </a:pPr>
            <a:endParaRPr lang="en-US"/>
          </a:p>
        </p:txBody>
      </p:sp>
      <p:sp>
        <p:nvSpPr>
          <p:cNvPr id="5" name="Rectangle 4"/>
          <p:cNvSpPr>
            <a:spLocks noGrp="1"/>
          </p:cNvSpPr>
          <p:nvPr>
            <p:ph type="sldNum" sz="quarter" idx="12"/>
          </p:nvPr>
        </p:nvSpPr>
        <p:spPr/>
        <p:txBody>
          <a:bodyPr/>
          <a:lstStyle>
            <a:lvl1pPr>
              <a:defRPr/>
            </a:lvl1pPr>
          </a:lstStyle>
          <a:p>
            <a:pPr>
              <a:defRPr/>
            </a:pPr>
            <a:fld id="{AE3C12E8-F63C-47D8-9F97-ABE6A0B442D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lvl1pPr>
              <a:defRPr/>
            </a:lvl1pPr>
          </a:lstStyle>
          <a:p>
            <a:pPr>
              <a:defRPr/>
            </a:pPr>
            <a:fld id="{74212764-194C-430D-93EA-8A21F1E277C8}" type="datetimeFigureOut">
              <a:rPr lang="en-US"/>
              <a:pPr>
                <a:defRPr/>
              </a:pPr>
              <a:t>2/27/2020</a:t>
            </a:fld>
            <a:endParaRPr lang="en-US"/>
          </a:p>
        </p:txBody>
      </p:sp>
      <p:sp>
        <p:nvSpPr>
          <p:cNvPr id="3" name="Rectangle 2"/>
          <p:cNvSpPr>
            <a:spLocks noGrp="1"/>
          </p:cNvSpPr>
          <p:nvPr>
            <p:ph type="ftr" sz="quarter" idx="11"/>
          </p:nvPr>
        </p:nvSpPr>
        <p:spPr/>
        <p:txBody>
          <a:bodyPr/>
          <a:lstStyle>
            <a:lvl1pPr>
              <a:defRPr/>
            </a:lvl1pPr>
          </a:lstStyle>
          <a:p>
            <a:pPr>
              <a:defRPr/>
            </a:pPr>
            <a:endParaRPr lang="en-US"/>
          </a:p>
        </p:txBody>
      </p:sp>
      <p:sp>
        <p:nvSpPr>
          <p:cNvPr id="4" name="Rectangle 3"/>
          <p:cNvSpPr>
            <a:spLocks noGrp="1"/>
          </p:cNvSpPr>
          <p:nvPr>
            <p:ph type="sldNum" sz="quarter" idx="12"/>
          </p:nvPr>
        </p:nvSpPr>
        <p:spPr/>
        <p:txBody>
          <a:bodyPr/>
          <a:lstStyle>
            <a:lvl1pPr>
              <a:defRPr/>
            </a:lvl1pPr>
          </a:lstStyle>
          <a:p>
            <a:pPr>
              <a:defRPr/>
            </a:pPr>
            <a:fld id="{97C7427A-A8CD-4A21-99F9-C016BE5C85A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ound Same Side Corner Rectangle 4"/>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6" name="Straight Connector 5"/>
          <p:cNvCxnSpPr/>
          <p:nvPr/>
        </p:nvCxnSpPr>
        <p:spPr>
          <a:xfrm>
            <a:off x="228600" y="6529388"/>
            <a:ext cx="8686800" cy="1587"/>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7" name="Rectangle 6"/>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Rectangle 1"/>
          <p:cNvSpPr>
            <a:spLocks noGrp="1"/>
          </p:cNvSpPr>
          <p:nvPr>
            <p:ph type="title"/>
          </p:nvPr>
        </p:nvSpPr>
        <p:spPr>
          <a:xfrm>
            <a:off x="304800" y="228600"/>
            <a:ext cx="4495800" cy="1143000"/>
          </a:xfrm>
        </p:spPr>
        <p:txBody>
          <a:bodyPr/>
          <a:lstStyle>
            <a:lvl1pPr algn="l">
              <a:defRPr sz="2800" b="0"/>
            </a:lvl1pPr>
          </a:lstStyle>
          <a:p>
            <a:r>
              <a:rPr lang="en-US"/>
              <a:t>Click to edit Master title style</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Rectangle 8"/>
          <p:cNvSpPr>
            <a:spLocks noGrp="1"/>
          </p:cNvSpPr>
          <p:nvPr>
            <p:ph type="dt" sz="half" idx="10"/>
          </p:nvPr>
        </p:nvSpPr>
        <p:spPr/>
        <p:txBody>
          <a:bodyPr/>
          <a:lstStyle>
            <a:lvl1pPr>
              <a:defRPr/>
            </a:lvl1pPr>
          </a:lstStyle>
          <a:p>
            <a:pPr>
              <a:defRPr/>
            </a:pPr>
            <a:fld id="{99570011-0CCE-4217-B240-97AB18CA5DC8}" type="datetimeFigureOut">
              <a:rPr lang="en-US"/>
              <a:pPr>
                <a:defRPr/>
              </a:pPr>
              <a:t>2/27/2020</a:t>
            </a:fld>
            <a:endParaRPr lang="en-US"/>
          </a:p>
        </p:txBody>
      </p:sp>
      <p:sp>
        <p:nvSpPr>
          <p:cNvPr id="10" name="Rectangle 9"/>
          <p:cNvSpPr>
            <a:spLocks noGrp="1"/>
          </p:cNvSpPr>
          <p:nvPr>
            <p:ph type="ftr" sz="quarter" idx="11"/>
          </p:nvPr>
        </p:nvSpPr>
        <p:spPr/>
        <p:txBody>
          <a:bodyPr/>
          <a:lstStyle>
            <a:lvl1pPr>
              <a:defRPr/>
            </a:lvl1pPr>
          </a:lstStyle>
          <a:p>
            <a:pPr>
              <a:defRPr/>
            </a:pPr>
            <a:endParaRPr lang="en-US"/>
          </a:p>
        </p:txBody>
      </p:sp>
      <p:sp>
        <p:nvSpPr>
          <p:cNvPr id="11" name="Rectangle 10"/>
          <p:cNvSpPr>
            <a:spLocks noGrp="1"/>
          </p:cNvSpPr>
          <p:nvPr>
            <p:ph type="sldNum" sz="quarter" idx="12"/>
          </p:nvPr>
        </p:nvSpPr>
        <p:spPr/>
        <p:txBody>
          <a:bodyPr/>
          <a:lstStyle>
            <a:lvl1pPr>
              <a:defRPr/>
            </a:lvl1pPr>
          </a:lstStyle>
          <a:p>
            <a:pPr>
              <a:defRPr/>
            </a:pPr>
            <a:fld id="{C781F6B3-5F8C-416E-8B65-DA95619F87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 Same Side Corner Rectangle 4"/>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6" name="Rectangle 5"/>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8" name="Straight Connector 7"/>
          <p:cNvCxnSpPr/>
          <p:nvPr/>
        </p:nvCxnSpPr>
        <p:spPr>
          <a:xfrm>
            <a:off x="228600" y="6529388"/>
            <a:ext cx="8686800" cy="1587"/>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p:nvSpPr>
          <p:cNvPr id="3" name="Rectangle 2"/>
          <p:cNvSpPr>
            <a:spLocks noGrp="1"/>
          </p:cNvSpPr>
          <p:nvPr>
            <p:ph type="pic" idx="1"/>
          </p:nvPr>
        </p:nvSpPr>
        <p:spPr>
          <a:xfrm>
            <a:off x="228600" y="1524000"/>
            <a:ext cx="8686800" cy="4910328"/>
          </a:xfrm>
          <a:solidFill>
            <a:schemeClr val="bg2"/>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2" name="Rectangle 1"/>
          <p:cNvSpPr>
            <a:spLocks noGrp="1"/>
          </p:cNvSpPr>
          <p:nvPr>
            <p:ph type="title"/>
          </p:nvPr>
        </p:nvSpPr>
        <p:spPr>
          <a:xfrm>
            <a:off x="304800" y="228600"/>
            <a:ext cx="4495800" cy="1143000"/>
          </a:xfrm>
        </p:spPr>
        <p:txBody>
          <a:bodyPr/>
          <a:lstStyle>
            <a:lvl1pPr algn="l">
              <a:defRPr sz="2800" b="0"/>
            </a:lvl1pPr>
          </a:lstStyle>
          <a:p>
            <a:r>
              <a:rPr lang="en-US"/>
              <a:t>Click to edit Master title style</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Rectangle 8"/>
          <p:cNvSpPr>
            <a:spLocks noGrp="1"/>
          </p:cNvSpPr>
          <p:nvPr>
            <p:ph type="dt" sz="half" idx="10"/>
          </p:nvPr>
        </p:nvSpPr>
        <p:spPr/>
        <p:txBody>
          <a:bodyPr/>
          <a:lstStyle>
            <a:lvl1pPr>
              <a:defRPr/>
            </a:lvl1pPr>
          </a:lstStyle>
          <a:p>
            <a:pPr>
              <a:defRPr/>
            </a:pPr>
            <a:fld id="{CF33510A-5A4E-4933-9B2B-7481B30D9D65}" type="datetimeFigureOut">
              <a:rPr lang="en-US"/>
              <a:pPr>
                <a:defRPr/>
              </a:pPr>
              <a:t>2/27/2020</a:t>
            </a:fld>
            <a:endParaRPr lang="en-US"/>
          </a:p>
        </p:txBody>
      </p:sp>
      <p:sp>
        <p:nvSpPr>
          <p:cNvPr id="10" name="Rectangle 9"/>
          <p:cNvSpPr>
            <a:spLocks noGrp="1"/>
          </p:cNvSpPr>
          <p:nvPr>
            <p:ph type="ftr" sz="quarter" idx="11"/>
          </p:nvPr>
        </p:nvSpPr>
        <p:spPr/>
        <p:txBody>
          <a:bodyPr/>
          <a:lstStyle>
            <a:lvl1pPr>
              <a:defRPr/>
            </a:lvl1pPr>
          </a:lstStyle>
          <a:p>
            <a:pPr>
              <a:defRPr/>
            </a:pPr>
            <a:endParaRPr lang="en-US"/>
          </a:p>
        </p:txBody>
      </p:sp>
      <p:sp>
        <p:nvSpPr>
          <p:cNvPr id="11" name="Rectangle 10"/>
          <p:cNvSpPr>
            <a:spLocks noGrp="1"/>
          </p:cNvSpPr>
          <p:nvPr>
            <p:ph type="sldNum" sz="quarter" idx="12"/>
          </p:nvPr>
        </p:nvSpPr>
        <p:spPr/>
        <p:txBody>
          <a:bodyPr/>
          <a:lstStyle>
            <a:lvl1pPr>
              <a:defRPr/>
            </a:lvl1pPr>
          </a:lstStyle>
          <a:p>
            <a:pPr>
              <a:defRPr/>
            </a:pPr>
            <a:fld id="{D1251BAF-03A5-46DC-9854-1002EB64AC2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1027" name="Title Placeholder 1"/>
          <p:cNvSpPr>
            <a:spLocks noGrp="1"/>
          </p:cNvSpPr>
          <p:nvPr>
            <p:ph type="title"/>
          </p:nvPr>
        </p:nvSpPr>
        <p:spPr bwMode="auto">
          <a:xfrm>
            <a:off x="304800" y="274638"/>
            <a:ext cx="8534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304800" y="1600200"/>
            <a:ext cx="8534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28600" y="6521450"/>
            <a:ext cx="2133600" cy="319088"/>
          </a:xfrm>
          <a:prstGeom prst="rect">
            <a:avLst/>
          </a:prstGeom>
        </p:spPr>
        <p:txBody>
          <a:bodyPr vert="horz" lIns="91440" tIns="45720" rIns="91440" bIns="45720" rtlCol="0" anchor="ctr"/>
          <a:lstStyle>
            <a:lvl1pPr algn="l">
              <a:defRPr sz="1200" smtClean="0">
                <a:solidFill>
                  <a:schemeClr val="tx2"/>
                </a:solidFill>
                <a:cs typeface="+mn-cs"/>
              </a:defRPr>
            </a:lvl1pPr>
          </a:lstStyle>
          <a:p>
            <a:pPr>
              <a:defRPr/>
            </a:pPr>
            <a:fld id="{4134A6E2-9CF8-44AF-98A1-59E801593EEB}" type="datetimeFigureOut">
              <a:rPr lang="en-US"/>
              <a:pPr>
                <a:defRPr/>
              </a:pPr>
              <a:t>2/27/2020</a:t>
            </a:fld>
            <a:endParaRPr lang="en-US"/>
          </a:p>
        </p:txBody>
      </p:sp>
      <p:sp>
        <p:nvSpPr>
          <p:cNvPr id="5" name="Footer Placeholder 4"/>
          <p:cNvSpPr>
            <a:spLocks noGrp="1"/>
          </p:cNvSpPr>
          <p:nvPr>
            <p:ph type="ftr" sz="quarter" idx="3"/>
          </p:nvPr>
        </p:nvSpPr>
        <p:spPr>
          <a:xfrm>
            <a:off x="2895600" y="6521450"/>
            <a:ext cx="3429000" cy="319088"/>
          </a:xfrm>
          <a:prstGeom prst="rect">
            <a:avLst/>
          </a:prstGeom>
        </p:spPr>
        <p:txBody>
          <a:bodyPr vert="horz" lIns="91440" tIns="45720" rIns="91440" bIns="45720" rtlCol="0" anchor="ctr"/>
          <a:lstStyle>
            <a:lvl1pPr algn="ctr">
              <a:defRPr sz="1200" dirty="0">
                <a:solidFill>
                  <a:schemeClr val="tx2"/>
                </a:solidFill>
                <a:cs typeface="+mn-cs"/>
              </a:defRPr>
            </a:lvl1pPr>
          </a:lstStyle>
          <a:p>
            <a:pPr>
              <a:defRPr>
                <a:solidFill>
                  <a:schemeClr val="tx2"/>
                </a:solidFill>
              </a:defRPr>
            </a:pPr>
            <a:endParaRPr lang="en-US"/>
          </a:p>
        </p:txBody>
      </p:sp>
      <p:sp>
        <p:nvSpPr>
          <p:cNvPr id="6" name="Slide Number Placeholder 5"/>
          <p:cNvSpPr>
            <a:spLocks noGrp="1"/>
          </p:cNvSpPr>
          <p:nvPr>
            <p:ph type="sldNum" sz="quarter" idx="4"/>
          </p:nvPr>
        </p:nvSpPr>
        <p:spPr>
          <a:xfrm>
            <a:off x="6781800" y="6521450"/>
            <a:ext cx="2133600" cy="319088"/>
          </a:xfrm>
          <a:prstGeom prst="rect">
            <a:avLst/>
          </a:prstGeom>
        </p:spPr>
        <p:txBody>
          <a:bodyPr vert="horz" lIns="91440" tIns="45720" rIns="91440" bIns="45720" rtlCol="0" anchor="ctr"/>
          <a:lstStyle>
            <a:lvl1pPr algn="r">
              <a:defRPr sz="1200" smtClean="0">
                <a:solidFill>
                  <a:schemeClr val="tx2"/>
                </a:solidFill>
                <a:cs typeface="+mn-cs"/>
              </a:defRPr>
            </a:lvl1pPr>
          </a:lstStyle>
          <a:p>
            <a:pPr>
              <a:defRPr/>
            </a:pPr>
            <a:fld id="{3D61D507-E30D-494F-9853-D978C703280D}" type="slidenum">
              <a:rPr lang="en-US"/>
              <a:pPr>
                <a:defRPr/>
              </a:pPr>
              <a:t>‹#›</a:t>
            </a:fld>
            <a:endParaRPr lang="en-US"/>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ctr" rtl="0" fontAlgn="base">
        <a:spcBef>
          <a:spcPct val="0"/>
        </a:spcBef>
        <a:spcAft>
          <a:spcPct val="0"/>
        </a:spcAft>
        <a:defRPr sz="3600" kern="1200">
          <a:solidFill>
            <a:srgbClr val="FFFFFF"/>
          </a:solidFill>
          <a:latin typeface="+mj-lt"/>
          <a:ea typeface="+mj-ea"/>
          <a:cs typeface="+mj-cs"/>
        </a:defRPr>
      </a:lvl1pPr>
      <a:lvl2pPr algn="ctr" rtl="0" fontAlgn="base">
        <a:spcBef>
          <a:spcPct val="0"/>
        </a:spcBef>
        <a:spcAft>
          <a:spcPct val="0"/>
        </a:spcAft>
        <a:defRPr sz="3600">
          <a:solidFill>
            <a:srgbClr val="FFFFFF"/>
          </a:solidFill>
          <a:latin typeface="Arial Black" pitchFamily="34" charset="0"/>
        </a:defRPr>
      </a:lvl2pPr>
      <a:lvl3pPr algn="ctr" rtl="0" fontAlgn="base">
        <a:spcBef>
          <a:spcPct val="0"/>
        </a:spcBef>
        <a:spcAft>
          <a:spcPct val="0"/>
        </a:spcAft>
        <a:defRPr sz="3600">
          <a:solidFill>
            <a:srgbClr val="FFFFFF"/>
          </a:solidFill>
          <a:latin typeface="Arial Black" pitchFamily="34" charset="0"/>
        </a:defRPr>
      </a:lvl3pPr>
      <a:lvl4pPr algn="ctr" rtl="0" fontAlgn="base">
        <a:spcBef>
          <a:spcPct val="0"/>
        </a:spcBef>
        <a:spcAft>
          <a:spcPct val="0"/>
        </a:spcAft>
        <a:defRPr sz="3600">
          <a:solidFill>
            <a:srgbClr val="FFFFFF"/>
          </a:solidFill>
          <a:latin typeface="Arial Black" pitchFamily="34" charset="0"/>
        </a:defRPr>
      </a:lvl4pPr>
      <a:lvl5pPr algn="ctr" rtl="0" fontAlgn="base">
        <a:spcBef>
          <a:spcPct val="0"/>
        </a:spcBef>
        <a:spcAft>
          <a:spcPct val="0"/>
        </a:spcAft>
        <a:defRPr sz="3600">
          <a:solidFill>
            <a:srgbClr val="FFFFFF"/>
          </a:solidFill>
          <a:latin typeface="Arial Black" pitchFamily="34" charset="0"/>
        </a:defRPr>
      </a:lvl5pPr>
      <a:lvl6pPr marL="457200" algn="ctr" rtl="0" fontAlgn="base">
        <a:spcBef>
          <a:spcPct val="0"/>
        </a:spcBef>
        <a:spcAft>
          <a:spcPct val="0"/>
        </a:spcAft>
        <a:defRPr sz="3600">
          <a:solidFill>
            <a:srgbClr val="FFFFFF"/>
          </a:solidFill>
          <a:latin typeface="Arial Black" pitchFamily="34" charset="0"/>
        </a:defRPr>
      </a:lvl6pPr>
      <a:lvl7pPr marL="914400" algn="ctr" rtl="0" fontAlgn="base">
        <a:spcBef>
          <a:spcPct val="0"/>
        </a:spcBef>
        <a:spcAft>
          <a:spcPct val="0"/>
        </a:spcAft>
        <a:defRPr sz="3600">
          <a:solidFill>
            <a:srgbClr val="FFFFFF"/>
          </a:solidFill>
          <a:latin typeface="Arial Black" pitchFamily="34" charset="0"/>
        </a:defRPr>
      </a:lvl7pPr>
      <a:lvl8pPr marL="1371600" algn="ctr" rtl="0" fontAlgn="base">
        <a:spcBef>
          <a:spcPct val="0"/>
        </a:spcBef>
        <a:spcAft>
          <a:spcPct val="0"/>
        </a:spcAft>
        <a:defRPr sz="3600">
          <a:solidFill>
            <a:srgbClr val="FFFFFF"/>
          </a:solidFill>
          <a:latin typeface="Arial Black" pitchFamily="34" charset="0"/>
        </a:defRPr>
      </a:lvl8pPr>
      <a:lvl9pPr marL="1828800" algn="ctr" rtl="0" fontAlgn="base">
        <a:spcBef>
          <a:spcPct val="0"/>
        </a:spcBef>
        <a:spcAft>
          <a:spcPct val="0"/>
        </a:spcAft>
        <a:defRPr sz="3600">
          <a:solidFill>
            <a:srgbClr val="FFFFFF"/>
          </a:solidFill>
          <a:latin typeface="Arial Black" pitchFamily="34" charset="0"/>
        </a:defRPr>
      </a:lvl9pPr>
    </p:titleStyle>
    <p:bodyStyle>
      <a:lvl1pPr marL="273050" indent="-273050" algn="l" rtl="0" fontAlgn="base">
        <a:spcBef>
          <a:spcPct val="20000"/>
        </a:spcBef>
        <a:spcAft>
          <a:spcPct val="0"/>
        </a:spcAft>
        <a:buClr>
          <a:schemeClr val="accent2"/>
        </a:buClr>
        <a:buSzPct val="85000"/>
        <a:buFont typeface="Wingdings 2" pitchFamily="18" charset="2"/>
        <a:buChar char=""/>
        <a:defRPr sz="2800" kern="1200">
          <a:solidFill>
            <a:schemeClr val="tx1"/>
          </a:solidFill>
          <a:latin typeface="+mn-lt"/>
          <a:ea typeface="+mn-ea"/>
          <a:cs typeface="+mn-cs"/>
        </a:defRPr>
      </a:lvl1pPr>
      <a:lvl2pPr marL="547688" indent="-228600" algn="l" rtl="0" fontAlgn="base">
        <a:spcBef>
          <a:spcPct val="20000"/>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730250" indent="-182563"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3pPr>
      <a:lvl4pPr marL="1004888" indent="-182563" algn="l" rtl="0" fontAlgn="base">
        <a:spcBef>
          <a:spcPct val="20000"/>
        </a:spcBef>
        <a:spcAft>
          <a:spcPct val="0"/>
        </a:spcAft>
        <a:buClr>
          <a:schemeClr val="accent2"/>
        </a:buClr>
        <a:buSzPct val="100000"/>
        <a:buFont typeface="Arial" charset="0"/>
        <a:buChar char="•"/>
        <a:defRPr kern="1200">
          <a:solidFill>
            <a:schemeClr val="tx2"/>
          </a:solidFill>
          <a:latin typeface="+mn-lt"/>
          <a:ea typeface="+mn-ea"/>
          <a:cs typeface="+mn-cs"/>
        </a:defRPr>
      </a:lvl4pPr>
      <a:lvl5pPr marL="1279525" indent="-182563" algn="l" rtl="0" fontAlgn="base">
        <a:spcBef>
          <a:spcPct val="20000"/>
        </a:spcBef>
        <a:spcAft>
          <a:spcPct val="0"/>
        </a:spcAft>
        <a:buClr>
          <a:schemeClr val="accent2"/>
        </a:buClr>
        <a:buFont typeface="Arial" charset="0"/>
        <a:buChar char="•"/>
        <a:defRPr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A357B890-E3F7-4631-AEFE-3EFF018428C7}" type="datetimeFigureOut">
              <a:rPr lang="en-US" smtClean="0">
                <a:solidFill>
                  <a:prstClr val="black">
                    <a:tint val="75000"/>
                  </a:prstClr>
                </a:solidFill>
                <a:latin typeface="Calibri"/>
                <a:cs typeface="+mn-cs"/>
              </a:rPr>
              <a:pPr fontAlgn="auto">
                <a:spcBef>
                  <a:spcPts val="0"/>
                </a:spcBef>
                <a:spcAft>
                  <a:spcPts val="0"/>
                </a:spcAft>
              </a:pPr>
              <a:t>2/27/2020</a:t>
            </a:fld>
            <a:endParaRPr lang="en-US" dirty="0">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dirty="0">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70C45477-2B6E-4744-90CE-20C289EC27F4}" type="slidenum">
              <a:rPr lang="en-US" smtClean="0">
                <a:solidFill>
                  <a:prstClr val="black">
                    <a:tint val="75000"/>
                  </a:prstClr>
                </a:solidFill>
                <a:latin typeface="Calibri"/>
                <a:cs typeface="+mn-cs"/>
              </a:rPr>
              <a:pPr fontAlgn="auto">
                <a:spcBef>
                  <a:spcPts val="0"/>
                </a:spcBef>
                <a:spcAft>
                  <a:spcPts val="0"/>
                </a:spcAft>
              </a:pPr>
              <a:t>‹#›</a:t>
            </a:fld>
            <a:endParaRPr lang="en-US" dirty="0">
              <a:solidFill>
                <a:prstClr val="black">
                  <a:tint val="75000"/>
                </a:prstClr>
              </a:solidFill>
              <a:latin typeface="Calibri"/>
              <a:cs typeface="+mn-cs"/>
            </a:endParaRPr>
          </a:p>
        </p:txBody>
      </p:sp>
    </p:spTree>
    <p:extLst>
      <p:ext uri="{BB962C8B-B14F-4D97-AF65-F5344CB8AC3E}">
        <p14:creationId xmlns:p14="http://schemas.microsoft.com/office/powerpoint/2010/main" val="673182018"/>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www.astate.edu/college/educa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tibaker@astate.edu"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hyperlink" Target="mailto:kimberley.davis@astate.edu" TargetMode="External"/><Relationship Id="rId4" Type="http://schemas.openxmlformats.org/officeDocument/2006/relationships/hyperlink" Target="mailto:abowser@astate.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09600" y="533400"/>
            <a:ext cx="7772400" cy="2514600"/>
          </a:xfrm>
        </p:spPr>
        <p:txBody>
          <a:bodyPr>
            <a:normAutofit fontScale="90000"/>
          </a:bodyPr>
          <a:lstStyle/>
          <a:p>
            <a:r>
              <a:rPr lang="en-US" sz="3600" dirty="0"/>
              <a:t>Online Graduate Students </a:t>
            </a:r>
            <a:br>
              <a:rPr lang="en-US" sz="3600" dirty="0"/>
            </a:br>
            <a:r>
              <a:rPr lang="en-US" sz="3600" dirty="0"/>
              <a:t>of Color: </a:t>
            </a:r>
            <a:br>
              <a:rPr lang="en-US" sz="3600" dirty="0"/>
            </a:br>
            <a:r>
              <a:rPr lang="en-US" sz="3600" dirty="0">
                <a:latin typeface="+mn-lt"/>
              </a:rPr>
              <a:t>Advancement Toward Degree Attainment</a:t>
            </a:r>
            <a:r>
              <a:rPr lang="en-US" sz="3200" dirty="0"/>
              <a:t/>
            </a:r>
            <a:br>
              <a:rPr lang="en-US" sz="3200" dirty="0"/>
            </a:br>
            <a:endParaRPr lang="en-US" sz="3200" dirty="0">
              <a:latin typeface="+mn-lt"/>
              <a:cs typeface="Times New Roman" pitchFamily="18" charset="0"/>
            </a:endParaRPr>
          </a:p>
        </p:txBody>
      </p:sp>
      <p:sp>
        <p:nvSpPr>
          <p:cNvPr id="13315" name="Rectangle 3"/>
          <p:cNvSpPr>
            <a:spLocks noGrp="1" noChangeArrowheads="1"/>
          </p:cNvSpPr>
          <p:nvPr>
            <p:ph type="subTitle" idx="1"/>
          </p:nvPr>
        </p:nvSpPr>
        <p:spPr>
          <a:xfrm>
            <a:off x="1600200" y="3048000"/>
            <a:ext cx="6248400" cy="2743200"/>
          </a:xfrm>
        </p:spPr>
        <p:txBody>
          <a:bodyPr>
            <a:normAutofit fontScale="92500" lnSpcReduction="10000"/>
          </a:bodyPr>
          <a:lstStyle/>
          <a:p>
            <a:r>
              <a:rPr lang="en-US" sz="2400" dirty="0">
                <a:solidFill>
                  <a:schemeClr val="bg1"/>
                </a:solidFill>
              </a:rPr>
              <a:t>Dr. Timberly Baker</a:t>
            </a:r>
          </a:p>
          <a:p>
            <a:r>
              <a:rPr lang="en-US" sz="2400" dirty="0">
                <a:solidFill>
                  <a:schemeClr val="bg1"/>
                </a:solidFill>
              </a:rPr>
              <a:t>Dr. Audrey Bowser</a:t>
            </a:r>
          </a:p>
          <a:p>
            <a:r>
              <a:rPr lang="en-US" sz="2400" dirty="0">
                <a:solidFill>
                  <a:schemeClr val="bg1"/>
                </a:solidFill>
              </a:rPr>
              <a:t>Dr. Kimberley Davis</a:t>
            </a:r>
          </a:p>
          <a:p>
            <a:endParaRPr lang="en-US" sz="2400" dirty="0">
              <a:solidFill>
                <a:schemeClr val="bg1"/>
              </a:solidFill>
            </a:endParaRPr>
          </a:p>
          <a:p>
            <a:endParaRPr lang="en-US" sz="2400" dirty="0"/>
          </a:p>
          <a:p>
            <a:r>
              <a:rPr lang="en-US" sz="2400" dirty="0" err="1"/>
              <a:t>Learn@State</a:t>
            </a:r>
            <a:endParaRPr lang="en-US" sz="2400" dirty="0"/>
          </a:p>
          <a:p>
            <a:r>
              <a:rPr lang="en-US" sz="2400" dirty="0"/>
              <a:t>March 4, 2020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100000" sy="100000" flip="none" algn="tl"/>
        </a:blipFill>
        <a:effectLst/>
      </p:bgPr>
    </p:bg>
    <p:spTree>
      <p:nvGrpSpPr>
        <p:cNvPr id="1" name=""/>
        <p:cNvGrpSpPr/>
        <p:nvPr/>
      </p:nvGrpSpPr>
      <p:grpSpPr>
        <a:xfrm>
          <a:off x="0" y="0"/>
          <a:ext cx="0" cy="0"/>
          <a:chOff x="0" y="0"/>
          <a:chExt cx="0" cy="0"/>
        </a:xfrm>
      </p:grpSpPr>
      <p:sp>
        <p:nvSpPr>
          <p:cNvPr id="16" name="Rectangle 15"/>
          <p:cNvSpPr/>
          <p:nvPr/>
        </p:nvSpPr>
        <p:spPr>
          <a:xfrm>
            <a:off x="8467" y="2506205"/>
            <a:ext cx="9144000" cy="275523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dirty="0">
              <a:solidFill>
                <a:prstClr val="white"/>
              </a:solidFill>
            </a:endParaRPr>
          </a:p>
        </p:txBody>
      </p:sp>
      <p:cxnSp>
        <p:nvCxnSpPr>
          <p:cNvPr id="18" name="Straight Connector 17"/>
          <p:cNvCxnSpPr/>
          <p:nvPr/>
        </p:nvCxnSpPr>
        <p:spPr>
          <a:xfrm>
            <a:off x="8467" y="2506205"/>
            <a:ext cx="9144000" cy="1588"/>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29" name="Plaque 28"/>
          <p:cNvSpPr/>
          <p:nvPr/>
        </p:nvSpPr>
        <p:spPr>
          <a:xfrm>
            <a:off x="762000" y="216576"/>
            <a:ext cx="7467600" cy="721895"/>
          </a:xfrm>
          <a:prstGeom prst="plaqu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3600" dirty="0">
                <a:solidFill>
                  <a:prstClr val="white"/>
                </a:solidFill>
                <a:latin typeface="Century Gothic" pitchFamily="34" charset="0"/>
              </a:rPr>
              <a:t>ELCSE </a:t>
            </a:r>
            <a:r>
              <a:rPr lang="en-US" sz="3600" dirty="0" smtClean="0">
                <a:solidFill>
                  <a:prstClr val="white"/>
                </a:solidFill>
                <a:latin typeface="Century Gothic" pitchFamily="34" charset="0"/>
              </a:rPr>
              <a:t>Online Programs</a:t>
            </a:r>
            <a:endParaRPr lang="en-US" sz="3600" dirty="0">
              <a:solidFill>
                <a:prstClr val="white"/>
              </a:solidFill>
              <a:latin typeface="Century Gothic" pitchFamily="34" charset="0"/>
            </a:endParaRPr>
          </a:p>
        </p:txBody>
      </p:sp>
      <p:sp>
        <p:nvSpPr>
          <p:cNvPr id="44" name="TextBox 43"/>
          <p:cNvSpPr txBox="1"/>
          <p:nvPr/>
        </p:nvSpPr>
        <p:spPr>
          <a:xfrm>
            <a:off x="8467" y="3275983"/>
            <a:ext cx="9144000" cy="1200329"/>
          </a:xfrm>
          <a:prstGeom prst="rect">
            <a:avLst/>
          </a:prstGeom>
          <a:noFill/>
        </p:spPr>
        <p:txBody>
          <a:bodyPr wrap="square" rtlCol="0">
            <a:spAutoFit/>
          </a:bodyPr>
          <a:lstStyle/>
          <a:p>
            <a:r>
              <a:rPr lang="en-US" sz="3600" dirty="0">
                <a:cs typeface="Times New Roman" pitchFamily="18" charset="0"/>
              </a:rPr>
              <a:t>Is online degree attainment more accessible for graduate students of color?</a:t>
            </a:r>
          </a:p>
        </p:txBody>
      </p:sp>
    </p:spTree>
    <p:extLst>
      <p:ext uri="{BB962C8B-B14F-4D97-AF65-F5344CB8AC3E}">
        <p14:creationId xmlns:p14="http://schemas.microsoft.com/office/powerpoint/2010/main" val="2732697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idx="4294967295"/>
          </p:nvPr>
        </p:nvSpPr>
        <p:spPr/>
        <p:txBody>
          <a:bodyPr/>
          <a:lstStyle/>
          <a:p>
            <a:r>
              <a:rPr lang="en-US" dirty="0" err="1"/>
              <a:t>CoEBS</a:t>
            </a:r>
            <a:r>
              <a:rPr lang="en-US" dirty="0"/>
              <a:t> Graduate Programs</a:t>
            </a:r>
          </a:p>
        </p:txBody>
      </p:sp>
      <p:sp>
        <p:nvSpPr>
          <p:cNvPr id="63491" name="Rectangle 3"/>
          <p:cNvSpPr>
            <a:spLocks noGrp="1"/>
          </p:cNvSpPr>
          <p:nvPr>
            <p:ph type="body" idx="4294967295"/>
          </p:nvPr>
        </p:nvSpPr>
        <p:spPr/>
        <p:txBody>
          <a:bodyPr/>
          <a:lstStyle/>
          <a:p>
            <a:pPr eaLnBrk="1" hangingPunct="1"/>
            <a:r>
              <a:rPr lang="en-US" b="1" dirty="0"/>
              <a:t>The University System </a:t>
            </a:r>
            <a:r>
              <a:rPr lang="en-US" dirty="0"/>
              <a:t>– More than 22,000 students in 90 undergraduate and graduate fields in 9 different colleges</a:t>
            </a:r>
          </a:p>
          <a:p>
            <a:pPr eaLnBrk="1" hangingPunct="1"/>
            <a:r>
              <a:rPr lang="en-US" b="1" dirty="0"/>
              <a:t>College of Education &amp; Behavioral Science </a:t>
            </a:r>
            <a:r>
              <a:rPr lang="en-US" dirty="0">
                <a:hlinkClick r:id="rId3"/>
              </a:rPr>
              <a:t>http://www.astate.edu/college/education/</a:t>
            </a:r>
            <a:endParaRPr lang="en-US" dirty="0"/>
          </a:p>
          <a:p>
            <a:pPr eaLnBrk="1" hangingPunct="1"/>
            <a:r>
              <a:rPr lang="en-US" dirty="0"/>
              <a:t>Overall enrollment of graduate students in the </a:t>
            </a:r>
            <a:r>
              <a:rPr lang="en-US" dirty="0" err="1"/>
              <a:t>CoEBS</a:t>
            </a:r>
            <a:r>
              <a:rPr lang="en-US" dirty="0"/>
              <a:t> is approximately 2947</a:t>
            </a:r>
          </a:p>
          <a:p>
            <a:pPr eaLnBrk="1" hangingPunct="1"/>
            <a:r>
              <a:rPr lang="en-US" dirty="0"/>
              <a:t>Of the 2947/2744 are in online programs</a:t>
            </a:r>
            <a:endParaRPr lang="en-US" b="1" dirty="0"/>
          </a:p>
          <a:p>
            <a:pPr>
              <a:buNone/>
            </a:pPr>
            <a:endParaRPr lang="en-US" dirty="0">
              <a:cs typeface="Times New Roman" pitchFamily="18" charset="0"/>
            </a:endParaRPr>
          </a:p>
          <a:p>
            <a:pPr>
              <a:buFont typeface="Wingdings 2" pitchFamily="18" charset="2"/>
              <a:buNone/>
            </a:pPr>
            <a:endParaRPr lang="en-US" sz="1400" dirty="0">
              <a:cs typeface="Times New Roman" pitchFamily="18" charset="0"/>
            </a:endParaRPr>
          </a:p>
        </p:txBody>
      </p:sp>
      <p:sp>
        <p:nvSpPr>
          <p:cNvPr id="63492" name="Slide Number Placeholder 3"/>
          <p:cNvSpPr txBox="1">
            <a:spLocks noGrp="1"/>
          </p:cNvSpPr>
          <p:nvPr/>
        </p:nvSpPr>
        <p:spPr bwMode="auto">
          <a:xfrm>
            <a:off x="6781800" y="6521450"/>
            <a:ext cx="2133600" cy="319088"/>
          </a:xfrm>
          <a:prstGeom prst="rect">
            <a:avLst/>
          </a:prstGeom>
          <a:noFill/>
          <a:ln w="9525">
            <a:noFill/>
            <a:miter lim="800000"/>
            <a:headEnd/>
            <a:tailEnd/>
          </a:ln>
        </p:spPr>
        <p:txBody>
          <a:bodyPr anchor="ctr"/>
          <a:lstStyle/>
          <a:p>
            <a:pPr algn="r"/>
            <a:fld id="{524D061D-350B-4505-A200-44691B0223D5}" type="slidenum">
              <a:rPr lang="en-US" sz="1200">
                <a:solidFill>
                  <a:schemeClr val="tx2"/>
                </a:solidFill>
              </a:rPr>
              <a:pPr algn="r"/>
              <a:t>3</a:t>
            </a:fld>
            <a:endParaRPr lang="en-US" sz="120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4000" b="1"/>
              <a:t>Program Description</a:t>
            </a:r>
          </a:p>
        </p:txBody>
      </p:sp>
      <p:sp>
        <p:nvSpPr>
          <p:cNvPr id="14339" name="Rectangle 3"/>
          <p:cNvSpPr>
            <a:spLocks noGrp="1" noChangeArrowheads="1"/>
          </p:cNvSpPr>
          <p:nvPr>
            <p:ph type="body" idx="1"/>
          </p:nvPr>
        </p:nvSpPr>
        <p:spPr>
          <a:xfrm>
            <a:off x="419100" y="1600200"/>
            <a:ext cx="8305800" cy="5257800"/>
          </a:xfrm>
        </p:spPr>
        <p:txBody>
          <a:bodyPr/>
          <a:lstStyle/>
          <a:p>
            <a:pPr eaLnBrk="1" hangingPunct="1"/>
            <a:r>
              <a:rPr lang="en-US" dirty="0"/>
              <a:t>5 online programs in ELCSE</a:t>
            </a:r>
          </a:p>
          <a:p>
            <a:pPr lvl="1"/>
            <a:r>
              <a:rPr lang="en-US" dirty="0"/>
              <a:t>Building Administration</a:t>
            </a:r>
          </a:p>
          <a:p>
            <a:pPr lvl="1"/>
            <a:r>
              <a:rPr lang="en-US" dirty="0"/>
              <a:t>District Administration</a:t>
            </a:r>
          </a:p>
          <a:p>
            <a:pPr lvl="1"/>
            <a:r>
              <a:rPr lang="en-US" dirty="0"/>
              <a:t>Curriculum Director</a:t>
            </a:r>
          </a:p>
          <a:p>
            <a:pPr lvl="1"/>
            <a:r>
              <a:rPr lang="en-US" dirty="0"/>
              <a:t>SPED Director</a:t>
            </a:r>
          </a:p>
          <a:p>
            <a:pPr lvl="1"/>
            <a:r>
              <a:rPr lang="en-US" dirty="0"/>
              <a:t>Gifted &amp; Talented Director</a:t>
            </a:r>
          </a:p>
          <a:p>
            <a:pPr eaLnBrk="1" hangingPunct="1"/>
            <a:r>
              <a:rPr lang="en-US" dirty="0"/>
              <a:t>Racial diversity of faculty is </a:t>
            </a:r>
            <a:r>
              <a:rPr lang="en-US" b="1" dirty="0"/>
              <a:t>12.9%</a:t>
            </a:r>
            <a:r>
              <a:rPr lang="en-US" dirty="0"/>
              <a:t> in the Professional Education Unit</a:t>
            </a:r>
          </a:p>
          <a:p>
            <a:pPr marL="0" indent="0" eaLnBrk="1" hangingPunct="1">
              <a:buNone/>
            </a:pPr>
            <a:endParaRPr lang="en-US" dirty="0"/>
          </a:p>
        </p:txBody>
      </p:sp>
    </p:spTree>
    <p:extLst>
      <p:ext uri="{BB962C8B-B14F-4D97-AF65-F5344CB8AC3E}">
        <p14:creationId xmlns:p14="http://schemas.microsoft.com/office/powerpoint/2010/main" val="1492169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z="4000" b="1"/>
              <a:t>Our Challenge</a:t>
            </a:r>
          </a:p>
        </p:txBody>
      </p:sp>
      <p:sp>
        <p:nvSpPr>
          <p:cNvPr id="13315" name="Content Placeholder 2"/>
          <p:cNvSpPr>
            <a:spLocks noGrp="1"/>
          </p:cNvSpPr>
          <p:nvPr>
            <p:ph idx="1"/>
          </p:nvPr>
        </p:nvSpPr>
        <p:spPr/>
        <p:txBody>
          <a:bodyPr/>
          <a:lstStyle/>
          <a:p>
            <a:r>
              <a:rPr lang="en-US" dirty="0"/>
              <a:t>To a lingering problem in the State of Arkansas </a:t>
            </a:r>
          </a:p>
          <a:p>
            <a:pPr>
              <a:buFontTx/>
              <a:buNone/>
            </a:pPr>
            <a:r>
              <a:rPr lang="en-US" dirty="0"/>
              <a:t>			</a:t>
            </a:r>
          </a:p>
          <a:p>
            <a:pPr algn="ctr">
              <a:buFontTx/>
              <a:buNone/>
            </a:pPr>
            <a:r>
              <a:rPr lang="en-US" dirty="0"/>
              <a:t> </a:t>
            </a:r>
            <a:r>
              <a:rPr lang="en-US" sz="3600" b="1" dirty="0"/>
              <a:t>NEED FOR  WELL PREPARED </a:t>
            </a:r>
          </a:p>
          <a:p>
            <a:pPr algn="ctr">
              <a:buFontTx/>
              <a:buNone/>
            </a:pPr>
            <a:r>
              <a:rPr lang="en-US" sz="3600" b="1" dirty="0"/>
              <a:t>AND HIGH PERFORMING </a:t>
            </a:r>
          </a:p>
          <a:p>
            <a:pPr algn="ctr">
              <a:buFontTx/>
              <a:buNone/>
            </a:pPr>
            <a:r>
              <a:rPr lang="en-US" sz="3600" b="1" dirty="0"/>
              <a:t>EDUCATORS OF COLOR IN OUR SCHOOLS</a:t>
            </a:r>
          </a:p>
          <a:p>
            <a:pPr>
              <a:buFontTx/>
              <a:buNone/>
            </a:pPr>
            <a:endParaRPr lang="en-US" dirty="0"/>
          </a:p>
        </p:txBody>
      </p:sp>
      <p:sp>
        <p:nvSpPr>
          <p:cNvPr id="2" name="Rectangle 1">
            <a:extLst>
              <a:ext uri="{FF2B5EF4-FFF2-40B4-BE49-F238E27FC236}">
                <a16:creationId xmlns:a16="http://schemas.microsoft.com/office/drawing/2014/main" id="{8DBD2A36-C6BC-4B4B-9CF7-6E2828C5FE8C}"/>
              </a:ext>
            </a:extLst>
          </p:cNvPr>
          <p:cNvSpPr/>
          <p:nvPr/>
        </p:nvSpPr>
        <p:spPr>
          <a:xfrm>
            <a:off x="4441195" y="3198168"/>
            <a:ext cx="261610" cy="461665"/>
          </a:xfrm>
          <a:prstGeom prst="rect">
            <a:avLst/>
          </a:prstGeom>
        </p:spPr>
        <p:txBody>
          <a:bodyPr wrap="none">
            <a:spAutoFit/>
          </a:bodyPr>
          <a:lstStyle/>
          <a:p>
            <a:r>
              <a:rPr lang="en-US" dirty="0"/>
              <a:t> </a:t>
            </a:r>
          </a:p>
        </p:txBody>
      </p:sp>
    </p:spTree>
    <p:extLst>
      <p:ext uri="{BB962C8B-B14F-4D97-AF65-F5344CB8AC3E}">
        <p14:creationId xmlns:p14="http://schemas.microsoft.com/office/powerpoint/2010/main" val="623908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6A2F7-97B8-B949-A7FE-6ADD10FDFC04}"/>
              </a:ext>
            </a:extLst>
          </p:cNvPr>
          <p:cNvSpPr>
            <a:spLocks noGrp="1"/>
          </p:cNvSpPr>
          <p:nvPr>
            <p:ph type="title"/>
          </p:nvPr>
        </p:nvSpPr>
        <p:spPr/>
        <p:txBody>
          <a:bodyPr/>
          <a:lstStyle/>
          <a:p>
            <a:r>
              <a:rPr lang="en-US" dirty="0"/>
              <a:t>Fall 2019 </a:t>
            </a:r>
            <a:r>
              <a:rPr lang="en-US" dirty="0" smtClean="0"/>
              <a:t>Enrollment </a:t>
            </a:r>
            <a:r>
              <a:rPr lang="en-US" dirty="0"/>
              <a:t/>
            </a:r>
            <a:br>
              <a:rPr lang="en-US" dirty="0"/>
            </a:br>
            <a:r>
              <a:rPr lang="en-US" dirty="0"/>
              <a:t>Educational Leadership</a:t>
            </a:r>
          </a:p>
        </p:txBody>
      </p:sp>
      <p:sp>
        <p:nvSpPr>
          <p:cNvPr id="3" name="Content Placeholder 2">
            <a:extLst>
              <a:ext uri="{FF2B5EF4-FFF2-40B4-BE49-F238E27FC236}">
                <a16:creationId xmlns:a16="http://schemas.microsoft.com/office/drawing/2014/main" id="{1B964665-5203-EF4A-8B84-44D375D83518}"/>
              </a:ext>
            </a:extLst>
          </p:cNvPr>
          <p:cNvSpPr>
            <a:spLocks noGrp="1"/>
          </p:cNvSpPr>
          <p:nvPr>
            <p:ph idx="1"/>
          </p:nvPr>
        </p:nvSpPr>
        <p:spPr>
          <a:xfrm>
            <a:off x="304800" y="2311348"/>
            <a:ext cx="8534400" cy="4089451"/>
          </a:xfrm>
        </p:spPr>
        <p:txBody>
          <a:bodyPr/>
          <a:lstStyle/>
          <a:p>
            <a:r>
              <a:rPr lang="en-US" dirty="0"/>
              <a:t> </a:t>
            </a:r>
          </a:p>
        </p:txBody>
      </p:sp>
      <p:sp>
        <p:nvSpPr>
          <p:cNvPr id="4" name="Slide Number Placeholder 3">
            <a:extLst>
              <a:ext uri="{FF2B5EF4-FFF2-40B4-BE49-F238E27FC236}">
                <a16:creationId xmlns:a16="http://schemas.microsoft.com/office/drawing/2014/main" id="{42B82062-B83E-1343-89BF-81ED1F88962E}"/>
              </a:ext>
            </a:extLst>
          </p:cNvPr>
          <p:cNvSpPr>
            <a:spLocks noGrp="1"/>
          </p:cNvSpPr>
          <p:nvPr>
            <p:ph type="sldNum" sz="quarter" idx="12"/>
          </p:nvPr>
        </p:nvSpPr>
        <p:spPr/>
        <p:txBody>
          <a:bodyPr/>
          <a:lstStyle/>
          <a:p>
            <a:pPr>
              <a:defRPr/>
            </a:pPr>
            <a:fld id="{209749E0-5D4E-4787-A472-8ADC955D2591}" type="slidenum">
              <a:rPr lang="en-US" smtClean="0"/>
              <a:pPr>
                <a:defRPr/>
              </a:pPr>
              <a:t>6</a:t>
            </a:fld>
            <a:endParaRPr lang="en-US"/>
          </a:p>
        </p:txBody>
      </p:sp>
      <p:pic>
        <p:nvPicPr>
          <p:cNvPr id="1026" name="Picture 2" descr="https://lh6.googleusercontent.com/12-owQUsZtfiAYTVsp4vIwqP8Q7pocXSMECGY56b8Tm2IFsgw9D0_lCiY208Q8SanYzgcI15m_pcvZV5NMAIjGbBA2CAUf85M-4szBFEZ70xXMsjXgGoK5X9Hefvx7xnExXxH-Oiovs">
            <a:extLst>
              <a:ext uri="{FF2B5EF4-FFF2-40B4-BE49-F238E27FC236}">
                <a16:creationId xmlns:a16="http://schemas.microsoft.com/office/drawing/2014/main" id="{56C171F4-54D2-3840-AE5A-3E38A58223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314602"/>
            <a:ext cx="8644467" cy="445573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8A57CE6-72D8-FC42-BAB0-9257A08D342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538289"/>
            <a:ext cx="8644467" cy="5232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448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4000" b="1"/>
              <a:t>Recommendations</a:t>
            </a:r>
          </a:p>
        </p:txBody>
      </p:sp>
      <p:sp>
        <p:nvSpPr>
          <p:cNvPr id="19459" name="Content Placeholder 2"/>
          <p:cNvSpPr>
            <a:spLocks noGrp="1"/>
          </p:cNvSpPr>
          <p:nvPr>
            <p:ph idx="1"/>
          </p:nvPr>
        </p:nvSpPr>
        <p:spPr>
          <a:xfrm>
            <a:off x="457200" y="1752600"/>
            <a:ext cx="8229600" cy="4648200"/>
          </a:xfrm>
        </p:spPr>
        <p:txBody>
          <a:bodyPr/>
          <a:lstStyle/>
          <a:p>
            <a:r>
              <a:rPr lang="en-US" b="1" dirty="0"/>
              <a:t>State</a:t>
            </a:r>
            <a:r>
              <a:rPr lang="en-US" dirty="0"/>
              <a:t>: Closely monitor the implementation of legislation enacted to strengthen educator preparation, recruitment, development and retention.  </a:t>
            </a:r>
          </a:p>
          <a:p>
            <a:r>
              <a:rPr lang="en-US" b="1" dirty="0" err="1"/>
              <a:t>CoEBS</a:t>
            </a:r>
            <a:r>
              <a:rPr lang="en-US" dirty="0"/>
              <a:t>: Develop a comprehensive action plan to address the critical shortage of educators of color. </a:t>
            </a:r>
          </a:p>
          <a:p>
            <a:r>
              <a:rPr lang="en-US" b="1" dirty="0"/>
              <a:t>ELCSE</a:t>
            </a:r>
            <a:r>
              <a:rPr lang="en-US" dirty="0"/>
              <a:t>: Intentional recruitment and retention of candidates of color that represent the demographics of P-12 school populations. </a:t>
            </a:r>
          </a:p>
          <a:p>
            <a:endParaRPr lang="en-US" dirty="0">
              <a:solidFill>
                <a:srgbClr val="5E004F"/>
              </a:solidFill>
            </a:endParaRPr>
          </a:p>
          <a:p>
            <a:endParaRPr lang="en-US" dirty="0"/>
          </a:p>
        </p:txBody>
      </p:sp>
      <p:sp>
        <p:nvSpPr>
          <p:cNvPr id="2" name="Rectangle 1"/>
          <p:cNvSpPr/>
          <p:nvPr/>
        </p:nvSpPr>
        <p:spPr>
          <a:xfrm>
            <a:off x="2286000" y="3013502"/>
            <a:ext cx="4572000" cy="830997"/>
          </a:xfrm>
          <a:prstGeom prst="rect">
            <a:avLst/>
          </a:prstGeom>
        </p:spPr>
        <p:txBody>
          <a:bodyPr>
            <a:spAutoFit/>
          </a:bodyPr>
          <a:lstStyle/>
          <a:p>
            <a:r>
              <a:rPr lang="en-US" dirty="0">
                <a:solidFill>
                  <a:srgbClr val="000000"/>
                </a:solidFill>
              </a:rPr>
              <a:t> </a:t>
            </a:r>
            <a:r>
              <a:rPr lang="en-US" dirty="0"/>
              <a:t/>
            </a:r>
            <a:br>
              <a:rPr lang="en-US" dirty="0"/>
            </a:br>
            <a:endParaRPr lang="en-US" dirty="0"/>
          </a:p>
        </p:txBody>
      </p:sp>
    </p:spTree>
    <p:extLst>
      <p:ext uri="{BB962C8B-B14F-4D97-AF65-F5344CB8AC3E}">
        <p14:creationId xmlns:p14="http://schemas.microsoft.com/office/powerpoint/2010/main" val="4237135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A9AA43E-38DA-4937-902F-AB2B9F70E8CB}" type="slidenum">
              <a:rPr lang="en-US" smtClean="0"/>
              <a:pPr>
                <a:defRPr/>
              </a:pPr>
              <a:t>8</a:t>
            </a:fld>
            <a:endParaRPr lang="en-US"/>
          </a:p>
        </p:txBody>
      </p:sp>
      <p:sp>
        <p:nvSpPr>
          <p:cNvPr id="2" name="Text Placeholder 1"/>
          <p:cNvSpPr>
            <a:spLocks noGrp="1"/>
          </p:cNvSpPr>
          <p:nvPr>
            <p:ph type="body" idx="1"/>
          </p:nvPr>
        </p:nvSpPr>
        <p:spPr/>
        <p:txBody>
          <a:bodyPr/>
          <a:lstStyle/>
          <a:p>
            <a:r>
              <a:rPr lang="en-US" sz="3200" b="1" dirty="0">
                <a:cs typeface="Times New Roman" panose="02020603050405020304" pitchFamily="18" charset="0"/>
              </a:rPr>
              <a:t>Presenter Contact Information</a:t>
            </a:r>
          </a:p>
          <a:p>
            <a:endParaRPr lang="en-US" dirty="0"/>
          </a:p>
        </p:txBody>
      </p:sp>
      <p:sp>
        <p:nvSpPr>
          <p:cNvPr id="3" name="TextBox 2">
            <a:extLst>
              <a:ext uri="{FF2B5EF4-FFF2-40B4-BE49-F238E27FC236}">
                <a16:creationId xmlns:a16="http://schemas.microsoft.com/office/drawing/2014/main" id="{D4D8FF7F-FEEA-3D42-AF46-173068C8BDF6}"/>
              </a:ext>
            </a:extLst>
          </p:cNvPr>
          <p:cNvSpPr txBox="1"/>
          <p:nvPr/>
        </p:nvSpPr>
        <p:spPr>
          <a:xfrm>
            <a:off x="406977" y="381000"/>
            <a:ext cx="8403070" cy="4770537"/>
          </a:xfrm>
          <a:prstGeom prst="rect">
            <a:avLst/>
          </a:prstGeom>
          <a:noFill/>
        </p:spPr>
        <p:txBody>
          <a:bodyPr wrap="none" rtlCol="0">
            <a:spAutoFit/>
          </a:bodyPr>
          <a:lstStyle/>
          <a:p>
            <a:pPr algn="ctr"/>
            <a:endParaRPr lang="en-US" b="1" dirty="0"/>
          </a:p>
          <a:p>
            <a:pPr algn="ctr"/>
            <a:r>
              <a:rPr lang="en-US" sz="3200" dirty="0">
                <a:solidFill>
                  <a:schemeClr val="bg1"/>
                </a:solidFill>
                <a:latin typeface="+mn-lt"/>
              </a:rPr>
              <a:t>Dr. Timberly Baker, Associate Professor</a:t>
            </a:r>
          </a:p>
          <a:p>
            <a:pPr algn="ctr"/>
            <a:r>
              <a:rPr lang="en-US" sz="3200" dirty="0">
                <a:solidFill>
                  <a:schemeClr val="bg1"/>
                </a:solidFill>
                <a:latin typeface="+mn-lt"/>
              </a:rPr>
              <a:t> </a:t>
            </a:r>
            <a:r>
              <a:rPr lang="en-US" sz="3200" dirty="0">
                <a:solidFill>
                  <a:schemeClr val="bg1"/>
                </a:solidFill>
                <a:latin typeface="+mn-lt"/>
                <a:hlinkClick r:id="rId3">
                  <a:extLst>
                    <a:ext uri="{A12FA001-AC4F-418D-AE19-62706E023703}">
                      <ahyp:hlinkClr xmlns:ahyp="http://schemas.microsoft.com/office/drawing/2018/hyperlinkcolor" xmlns="" val="tx"/>
                    </a:ext>
                  </a:extLst>
                </a:hlinkClick>
              </a:rPr>
              <a:t>tibaker@astate.edu</a:t>
            </a:r>
            <a:endParaRPr lang="en-US" sz="3200" dirty="0">
              <a:solidFill>
                <a:schemeClr val="bg1"/>
              </a:solidFill>
              <a:latin typeface="+mn-lt"/>
            </a:endParaRPr>
          </a:p>
          <a:p>
            <a:pPr algn="ctr"/>
            <a:endParaRPr lang="en-US" sz="3200" dirty="0">
              <a:solidFill>
                <a:schemeClr val="bg1"/>
              </a:solidFill>
              <a:latin typeface="+mn-lt"/>
            </a:endParaRPr>
          </a:p>
          <a:p>
            <a:pPr algn="ctr"/>
            <a:r>
              <a:rPr lang="en-US" sz="3200" dirty="0">
                <a:solidFill>
                  <a:schemeClr val="bg1"/>
                </a:solidFill>
                <a:latin typeface="+mn-lt"/>
              </a:rPr>
              <a:t>Dr. Audrey Bowser, Associate Professor </a:t>
            </a:r>
          </a:p>
          <a:p>
            <a:pPr algn="ctr"/>
            <a:r>
              <a:rPr lang="en-US" sz="3200" dirty="0">
                <a:solidFill>
                  <a:schemeClr val="bg1"/>
                </a:solidFill>
                <a:latin typeface="+mn-lt"/>
                <a:hlinkClick r:id="rId4">
                  <a:extLst>
                    <a:ext uri="{A12FA001-AC4F-418D-AE19-62706E023703}">
                      <ahyp:hlinkClr xmlns:ahyp="http://schemas.microsoft.com/office/drawing/2018/hyperlinkcolor" xmlns="" val="tx"/>
                    </a:ext>
                  </a:extLst>
                </a:hlinkClick>
              </a:rPr>
              <a:t>abowser@astate.edu</a:t>
            </a:r>
            <a:endParaRPr lang="en-US" sz="3200" dirty="0">
              <a:solidFill>
                <a:schemeClr val="bg1"/>
              </a:solidFill>
              <a:latin typeface="+mn-lt"/>
            </a:endParaRPr>
          </a:p>
          <a:p>
            <a:pPr algn="ctr"/>
            <a:endParaRPr lang="en-US" sz="3200" dirty="0">
              <a:solidFill>
                <a:schemeClr val="bg1"/>
              </a:solidFill>
              <a:latin typeface="+mn-lt"/>
            </a:endParaRPr>
          </a:p>
          <a:p>
            <a:pPr algn="ctr"/>
            <a:r>
              <a:rPr lang="en-US" sz="3200" dirty="0">
                <a:solidFill>
                  <a:schemeClr val="bg1"/>
                </a:solidFill>
                <a:latin typeface="+mn-lt"/>
              </a:rPr>
              <a:t>Dr. Kimberley Davis, Associate Professor </a:t>
            </a:r>
          </a:p>
          <a:p>
            <a:pPr algn="ctr"/>
            <a:r>
              <a:rPr lang="en-US" sz="3200" dirty="0" smtClean="0">
                <a:solidFill>
                  <a:schemeClr val="bg1"/>
                </a:solidFill>
                <a:latin typeface="+mn-lt"/>
                <a:hlinkClick r:id="rId5">
                  <a:extLst>
                    <a:ext uri="{A12FA001-AC4F-418D-AE19-62706E023703}">
                      <ahyp:hlinkClr xmlns:ahyp="http://schemas.microsoft.com/office/drawing/2018/hyperlinkcolor" xmlns="" val="tx"/>
                    </a:ext>
                  </a:extLst>
                </a:hlinkClick>
              </a:rPr>
              <a:t>kimberleydavis@astate.edu</a:t>
            </a:r>
            <a:endParaRPr lang="en-US" sz="3200" dirty="0">
              <a:solidFill>
                <a:schemeClr val="bg1"/>
              </a:solidFill>
              <a:latin typeface="+mn-lt"/>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fab">
  <a:themeElements>
    <a:clrScheme name="Custom 1">
      <a:dk1>
        <a:sysClr val="windowText" lastClr="000000"/>
      </a:dk1>
      <a:lt1>
        <a:sysClr val="window" lastClr="FFFFFF"/>
      </a:lt1>
      <a:dk2>
        <a:srgbClr val="646B86"/>
      </a:dk2>
      <a:lt2>
        <a:srgbClr val="C5D1D7"/>
      </a:lt2>
      <a:accent1>
        <a:srgbClr val="C00000"/>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Prefab">
      <a:majorFont>
        <a:latin typeface="Arial Black"/>
        <a:ea typeface=""/>
        <a:cs typeface=""/>
        <a:font script="Jpan" typeface="ＭＳ Ｐゴシック"/>
        <a:font script="Hang" typeface="HY견고딕"/>
        <a:font script="Hans" typeface="宋体"/>
        <a:font script="Hant" typeface="新細明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P03000562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4607</TotalTime>
  <Words>455</Words>
  <Application>Microsoft Office PowerPoint</Application>
  <PresentationFormat>On-screen Show (4:3)</PresentationFormat>
  <Paragraphs>61</Paragraphs>
  <Slides>8</Slides>
  <Notes>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Arial Black</vt:lpstr>
      <vt:lpstr>Calibri</vt:lpstr>
      <vt:lpstr>Century Gothic</vt:lpstr>
      <vt:lpstr>Times New Roman</vt:lpstr>
      <vt:lpstr>Wingdings</vt:lpstr>
      <vt:lpstr>Wingdings 2</vt:lpstr>
      <vt:lpstr>Prefab</vt:lpstr>
      <vt:lpstr>TP030005626</vt:lpstr>
      <vt:lpstr>Online Graduate Students  of Color:  Advancement Toward Degree Attainment </vt:lpstr>
      <vt:lpstr>PowerPoint Presentation</vt:lpstr>
      <vt:lpstr>CoEBS Graduate Programs</vt:lpstr>
      <vt:lpstr>Program Description</vt:lpstr>
      <vt:lpstr>Our Challenge</vt:lpstr>
      <vt:lpstr>Fall 2019 Enrollment  Educational Leadership</vt:lpstr>
      <vt:lpstr>Recommendations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Computers</dc:title>
  <dc:creator>Audrey Bowser</dc:creator>
  <cp:lastModifiedBy>Kimberley Davis</cp:lastModifiedBy>
  <cp:revision>90</cp:revision>
  <dcterms:created xsi:type="dcterms:W3CDTF">2005-10-04T12:50:02Z</dcterms:created>
  <dcterms:modified xsi:type="dcterms:W3CDTF">2020-02-27T21:15:39Z</dcterms:modified>
</cp:coreProperties>
</file>